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70" r:id="rId7"/>
    <p:sldId id="263" r:id="rId8"/>
    <p:sldId id="264" r:id="rId9"/>
    <p:sldId id="271" r:id="rId10"/>
    <p:sldId id="272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84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2:20.43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1954 7708 200 0,'-24'25'77'0,"13"-9"-60"0,-3-4 17 15,7-2 4-15,0-4-3 0,0 0 2 16,-4 1-3-16,8-1-1 16,3 0-18-16,3-3 6 0,8 0 3 15,3-3-4-15,14-3 1 16,-10 0-3-16,63-38 0 16,4-18 2-16,38-10 2 15,22 3-8 1,24 0-1-16,7 3-3 0,4 1-1 15,4-4-3-15,-8 6 1 16,-14 13-9-16,-3 13 0 16,-14 15 4-16,-25 10 4 15,-21 5-3-15,-15 4 0 16,-24 4-14-16,-7-4-6 16,-28-10-108-1,-8-6-68 1</inkml:trace>
  <inkml:trace contextRef="#ctx0" brushRef="#br0" timeOffset="1127.08">2868 7482 228 0,'-7'-28'88'0,"4"22"-69"0,3 3 11 0,0 3 1 16,0 6-4-16,0 7 2 15,3 15-5-15,4 19-1 16,4 9-12-16,6 10 4 0,4 16 3 15,4 34-6-15,10 6-2 16,11 16-3-16,-3 15-2 16,3-2-3-16,3-7-2 15,-14-6-2-15,0-19-1 16,1-25-16-16,-8-18-7 16,-7-20-47-16,4-15-17 15,0-22-36 1</inkml:trace>
  <inkml:trace contextRef="#ctx0" brushRef="#br0" timeOffset="1621.669">3408 8674 248 0,'0'0'93'0,"0"3"-72"0,7 6 3 0,-4-2-3 16,4 2-2-16,8 0 1 15,9 4 0-15,8 0 0 16,7-4-11-16,-4-6 1 16,7-3 1-16,4-9-4 0,-10-10-2 15,6-13 2-15,-3-18 2 16,-11 3-4-16,-7-3-1 15,-7 0 0-15,-10 0 2 16,-8 3-3-16,-6 6-2 16,-12 10-3-16,-2 15-1 15,-22 13-3-15,-11 15-1 16,1 23 4-16,3 34 1 16,11 15 17-16,7 7 7 15,13 10-6-15,19-4-2 16,13-3-8-16,15-22-4 15,14-15 7-15,0-20 4 16,7-9-4-16,3-15-3 16,11-16-3-16,0-16-3 0,3-12 1 15,1-4 1-15,-8 1-10 16,-3-10-4-16,-17 3-63 16,-1-9-25-16,-3-7-55 15</inkml:trace>
  <inkml:trace contextRef="#ctx0" brushRef="#br0" timeOffset="2075.971">4470 8737 284 0,'0'-13'107'0,"-4"7"-83"0,-3-4 10 0,4 7 2 0,-4 0-2 16,-1 0 4-16,-2 0-4 16,-1-4 0-16,-6-8-19 15,-8-10 4-15,4-3 4 0,-4-16-10 16,-3-10-2-16,3 1-7 16,-3-10-1-16,10-12-1 15,4-3 1-15,7 6-2 16,7 9-1-16,7 6-4 15,7 7 0-15,4 9-36 16,10 13-13-16,0 6-44 16,15 16-16-16,3 15-28 15</inkml:trace>
  <inkml:trace contextRef="#ctx0" brushRef="#br0" timeOffset="2581.826">4851 8461 280 0,'-18'3'107'0,"7"-3"-83"0,-3 0 19 0,7 0 3 16,-3-3-11-16,3-1-3 15,-7-5-10-15,-4-3-1 0,4-4-12 16,0-6 1-16,0-9 1 0,-1-13-4 16,5-16 1-16,3-9 1 15,3 3 5-15,1 4-2 16,3 5 1-16,3 10-10 16,4 6-1-16,0 13-2 15,4 12 0-15,3 13 2 16,4 13 1-16,3 8-4 15,4 14-1-15,-8 5 1 16,4 1 2-16,1-3 0 16,-1-10-1-16,3-10 1 15,5-15 1-15,-5-12-3 16,5-10 0-16,6-6 3 16,-3 9 1-16,-8 9-1 15,5 10 1-15,-1 16-4 16,-4 15 0-16,5 7-1 0,-8 3 0 15,0-4-3-15,-3-5-1 16,-1-7-26-16,-3-3-9 16,4-3-23-16,-4-10-10 15,0 0-81 1</inkml:trace>
  <inkml:trace contextRef="#ctx0" brushRef="#br0" timeOffset="2990.123">5595 7442 312 0,'-18'3'115'0,"4"0"-89"0,-10 3 3 16,13-3-4-16,-10 4-11 15,0 2 0-15,0 0-8 16,3 10-2-16,4 9-2 15,0 4-2-15,10-1 1 0,4-6-1 16,0 3 0-16,7-6 0 16,7-3 2-16,4-6-3 15,7-4-2-15,3-3 4 16,4 1 1-16,3 2 2 0,7 4 0 16,11-4 6-1,7 10 4-15,0-7 1 16,-3 4 1-16,-5 0 7 0,-16 3 3 31,-8 2 1-31,-10 1 3 0,-11 10-12 16,-14 9-5-16,-11 2-11 0,-14 1-1 15,-7-3-6-15,-3-10 1 16,-4 4-58-16,0-7-25 16,0 0-99-1</inkml:trace>
  <inkml:trace contextRef="#ctx0" brushRef="#br0" timeOffset="3618.587">2865 9878 236 0,'-18'16'88'0,"11"-7"-69"0,-4 0 13 0,8-9 2 16,-1 7-11-16,1-4-1 15,3-3 4-15,7 0 4 0,3 0-16 16,12-10 5-16,20-5 2 16,14-7 2-16,22-13 1 15,3-18-5-15,35-19 1 0,19-13-9 16,23-3-4 0,15-6-4-16,21-12 0 0,7-1-2 15,7 7 2-15,11 9 0 16,-14 16 1-16,13-4-2 15,-13 13-2-15,-14 4-4 16,-4 8 0-16,-36 4-5 16,-17 19-1-16,-14 3-11 15,-14 6-1-15,-18 3-20 16,-14 3-8-16,-14 13-59 16,-24 6-25-16,-15 3 21 15</inkml:trace>
  <inkml:trace contextRef="#ctx0" brushRef="#br0" timeOffset="4186.618">4096 9950 180 0,'-21'-50'68'0,"6"34"-52"0,1-3 8 16,7 13 0-16,-3-3-1 16,-1-1 3-16,1 1 6 15,3 3 2-15,3 6-18 16,4 6 13-16,4 13 7 0,3 18-8 0,7 17-4 15,0 11-11-15,0-5-6 16,4 9-2-16,-1 6 1 16,4 4-5-16,1-7-1 15,2-13 0-15,-6-9 0 16,3-12-3-16,0-13 2 16,0-12 1-16,4-16 2 15,7-13-1-15,0-9-1 16,10-7 1-16,7 1 1 15,-3 0-17-15,0 3-6 16,0 2-39-16,-4 8-16 16,1 5-59-1</inkml:trace>
  <inkml:trace contextRef="#ctx0" brushRef="#br0" timeOffset="4504.487">4452 9661 248 0,'-25'-25'93'0,"18"13"-72"0,-3-4 16 0,3 10 2 0,0 0-8 16,-4 3 2-16,4 9-10 15,7 9-2-15,4 11-12 0,10 11 1 0,3 16 3 16,4 32-5-16,15 12-2 15,3 13-3-15,6 25 0 16,1 3-2 0,4-10 2-16,-5 1-2 0,8 0-1 15,-3-17-4-15,-1-18 0 16,-3-18-18-16,-14-14-6 16,0-15-16-16,-8-15-5 15,1-20-89 1</inkml:trace>
  <inkml:trace contextRef="#ctx0" brushRef="#br0" timeOffset="4745.933">5147 10144 324 0,'-11'-6'123'0,"4"12"-95"0,0 4 0 0,4-1-6 0,-1 10-7 15,1 0 4-15,3 15-7 16,0 10-2-16,3 19-5 16,1 6-6-16,-1 0-2 0,4 0 4 15,8 0 1-15,-5 3-9 16,1-3-3-16,-1-10-50 16,4-5-23-16,4-13-56 15</inkml:trace>
  <inkml:trace contextRef="#ctx0" brushRef="#br0" timeOffset="5013.83">4840 10182 332 0,'-14'-9'123'0,"7"9"-95"0,3 15 9 0,4-12-2 16,4 7-11-16,7 9-2 15,6-1-10-15,8 4-3 16,14 13-5-16,3 15-1 0,11 10 1 16,0 2 0-16,0 1 0 15,7-7-5-15,0 1-1 16,0-10-15-16,-11-9-6 16,-3-13-17-16,-11-13-7 0,-10-12-37 15,-7-12-16 1,-11-23-16-16</inkml:trace>
  <inkml:trace contextRef="#ctx0" brushRef="#br0" timeOffset="5390.563">5055 9498 368 0,'0'-12'137'0,"0"-1"-106"0,4-9 13 0,-1 10-2 15,1 2-22-15,3 1-6 16,4 6-6-16,-1 3-1 16,4 12-4-16,0 17 0 0,8 8 3 15,-5 4 1-15,-6 9 1 16,3-3 7-16,-4-3 4 16,-3-3-5-16,1 0-1 15,-1-4-5-15,0 1-3 16,0 0-7-16,3-4-1 15,4-3 1-15,8-2 1 16,-1-7 3-16,7-13 3 16,7-12 0-16,8-10 0 15,-5-9-1-15,5 0 0 16,-1-3-5-16,-10 0 1 16,0 6-38-16,-8 1-16 15,-3 2-50-15,8 16-22 0,-12 6-35 16</inkml:trace>
  <inkml:trace contextRef="#ctx0" brushRef="#br0" timeOffset="6890.83">4777 12173 196 0,'-14'-6'74'0,"10"6"-58"0,-3-3 14 16,3-1 1-16,1 1-3 15,-1-6 3-15,-3 0-4 16,4-1-2-16,3-9-13 16,3-6 3-16,4-6 5 0,7-10-2 15,18 3-1-15,7 1-1 16,14 2 3-16,3 10-7 15,8 16-2-15,-8 15 6 16,-3 16 3-16,4 25 2 16,-11 3-1-16,-4 16-6 15,-3 22-4-15,-11 19-5 0,-3-7-4 16,-8 0 2 0,-3-3 0-16,-3-9-1 0,0-6-2 15,-1-20 1-15,-3-11-1 16,4-17-3-16,3-12 0 15,3-13 6-15,5-12 3 16,2-12-1-16,8-10 0 16,-4-4-1-16,4-5 0 15,3 6-5-15,4 3-1 16,3 3 1-16,4 3 0 16,0 6-39-16,0 7-15 15,-4 6-24-15,1 3-8 16,-8 7-63-1</inkml:trace>
  <inkml:trace contextRef="#ctx0" brushRef="#br0" timeOffset="7194.106">6040 11725 268 0,'-11'-32'101'0,"7"26"-78"0,-10 0 17 16,11 6 3-16,-1 3-17 16,1 3-4-16,-1 7-5 0,4 9 2 15,4 15-11-15,-1 32 4 16,4 3 4-16,4 4-2 0,0 11 0 16,-4 17-8-16,7-4-4 15,0-6-1 1,0-3-1-16,0-12-3 0,0-4 2 15,-3-16-17-15,-1-8-8 16,1-17-22-16,-1-12-7 16,-2-13-92-1</inkml:trace>
  <inkml:trace contextRef="#ctx0" brushRef="#br0" timeOffset="7462.607">5644 11725 392 0,'-14'-3'148'0,"11"6"-115"0,3-3-9 15,7 9 33 1,7 7-23-16,4 12-13 16,6 16-10-16,19 19-8 15,17 6 0-15,10 12 0 0,4 23-4 16,11 8 1-16,0-5-13 15,3-7-7-15,0-6-3 16,-17-6-1-16,-8-6-11 16,-10-13-5-16,-7-13-14 15,-11-12-6-15,-3-6-82 16</inkml:trace>
  <inkml:trace contextRef="#ctx0" brushRef="#br0" timeOffset="7941.384">5687 14659 296 0,'-18'16'112'0,"11"-16"-87"0,-3-6 18 16,2 3 0-16,1-7-6 15,7-2 3-15,7-7-13 0,4-9-7 16,0 0-11-16,13-10-4 0,22-6-1 16,18-3-2-16,6 0-2 15,8 0 1-15,10 9-1 16,11 10 0-16,-4 3 2 15,-3 6-36-15,-11 4-15 16,-18 5-21-16,-3 7-8 16,-14 6-61-1</inkml:trace>
  <inkml:trace contextRef="#ctx0" brushRef="#br0" timeOffset="8436.335">6452 13521 340 0,'-17'-25'126'0,"13"25"-98"0,-3 3 8 15,4 4-5-15,-1 5-15 16,1 4-4-16,3 6-3 16,0 9-1-16,0 7-4 15,0 6-1-15,3 6 3 0,1-3-1 16,-1-10 0-16,4-5-6 15,4-7-1-15,3-9 1 16,7-7 0-16,4-6 1 16,6-6 0-16,-2-3 0 15,13-4 2-15,14 1-3 16,11 6 0-16,8 3 3 16,-1 3 1-16,0 0-1 15,10 3 1-15,1 1-2 16,-7 5-1-16,-8 4 5 0,-13 3 4 15,-11 9 17-15,-8 0 8 16,-9 3-2-16,-8 4 1 16,-11 6-15-16,-6 6-3 15,-11 12-9-15,-7 4-2 16,-11 0-2-16,-10-10-2 16,-8-6-2-16,-2-6 1 15,2-7-10-15,1-9-5 16,7-6-12-16,10-6-5 15,0-7-15-15,8-6-8 16,2-9-22-16,5-7-11 16,-1-12-60-16</inkml:trace>
  <inkml:trace contextRef="#ctx0" brushRef="#br0" timeOffset="8707.856">6357 13493 280 0,'-18'35'107'0,"11"-17"-83"0,4-2 15 15,3-13 1-15,3 3-7 16,4-6 1-16,4-9 0 0,10-16 2 16,11-10-20-16,0-15 2 15,14 0 2-15,10-6-13 0,11-4-4 16,18 4-2-16,10-16 1 15,-7-4-1-15,4 4 2 16,3 9-13-16,0 7-6 16,-17 15-27-16,-11 10-12 15,-11 6-117 1</inkml:trace>
  <inkml:trace contextRef="#ctx0" brushRef="#br0" timeOffset="10614.577">8530 6890 172 0,'-10'-63'66'0,"3"41"-52"0,-1-3 17 0,5 16 4 0,-1-1-2 16,1 4 1-16,3 3-11 15,3 9-1-15,4 10-13 16,4 12 8-16,3 22 3 0,4 35-4 16,10 21-1-16,14 54-3 15,15 25 0-15,13 63-2 16,15 72-1-16,14 59-5 16,31 66-3-16,11 60-3 15,22 53 1-15,13-3 3 16,-14-22 1-16,4-25-1 15,-11-31-2-15,-13-48 1 16,-15-40-1-16,3-16 2 0,-10-50 3 16,-14-22-2-16,-14-44 0 15,-8-18-12-15,-3-35-7 16,-10-38-29-16,-8-31-11 16,-6-29-81-1</inkml:trace>
  <inkml:trace contextRef="#ctx0" brushRef="#br0" timeOffset="11601.543">10421 7147 212 0,'-7'-44'79'0,"0"19"-61"0,0-7 6 0,0 20 0 15,0-1-6-15,-4 4 1 16,-3 3-4-16,-4 9-1 16,-3 16-8-16,-7 21 3 0,0 17 1 15,0 15-3-15,-1 28 1 0,8 19-5 16,4 10-2-16,6 28-3 16,15-4 1-16,13 4 1 15,15 6 2-15,14-18-3 16,7-23 0-16,7-25 1 15,14-19 0-15,10-21 6 16,1-16 6-16,-4-23-4 16,0-11 0-16,-3-10-2 15,-4-10 1-15,-10-12-37 16,-12-16-15-16,-13 10-87 16</inkml:trace>
  <inkml:trace contextRef="#ctx0" brushRef="#br0" timeOffset="12040.835">11211 8022 252 0,'-21'-29'93'0,"11"20"-72"0,-12-7 3 0,12 10-5 16,-4 3-6-16,-4 0 0 16,0 9-3-16,1 10-1 15,3 15-5-15,3 16-3 0,4 6 0 16,7 4-1-16,7-1 2 16,11 4-1-16,10 9-1 15,11-13-2-15,7-2 1 0,-1-20 1 16,-2-15 0-16,-1-13 4 15,-7-22 5-15,-3-5 6 16,-7-11 3-16,-11-5 2 16,-7-10 0-16,-7-13-11 15,-7-3-5-15,-7 1-3 16,-11 5-1-16,-7 10 0 16,-10 6 0-16,-4 13-5 15,4 9 1-15,7 10-3 16,6 9 2-16,12 9-26 15,6 4-11-15,11 15-98 16</inkml:trace>
  <inkml:trace contextRef="#ctx0" brushRef="#br0" timeOffset="12447.271">11483 8125 200 0,'11'13'74'0,"-4"2"-58"0,3 4 18 0,-3-9 4 15,4-1-9-15,3-3 0 16,4-3-12-16,3-6-3 16,0-9-8-16,0-10-4 0,-3-13 1 15,-1 4 2-15,-6-4 2 0,-8 1-1 16,-6 6-1-16,-11 3 1 15,-4 3 1-15,-7 6-3 16,1 3-1-16,-1 10-3 16,0 10-1-16,4 11-1 15,7 14-2 1,4 12 3-16,6 12 0 0,8-6-2 16,10 4 2-16,10-7 1 15,8-4 2-15,7-2-3 16,0-9 0-16,3-10 1 15,-3-10 0-15,0-12-9 16,-4-9-4-16,-3-7-75 16,-1-9-31-16,1-6 14 15</inkml:trace>
  <inkml:trace contextRef="#ctx0" brushRef="#br0" timeOffset="13316.662">11899 8338 220 0,'7'38'82'0,"0"-26"-64"0,7-5 11 0,-7-7 2 15,4-7-10-15,7-5 0 16,6-10-6-16,5-16-1 16,-1-18-8-16,4-13 0 0,-8-3 1 15,-3 0 1-15,-10-13 2 16,-11-22-3-16,-7 1-2 0,-14-7-2 15,-7-12 0-15,-8-10-2 16,-2 0 2-16,-8 0-4 16,-7-9 0-16,-4 28-1 15,1 19 0-15,10 25 8 16,7 21 4-16,7 26 3 16,11 28 5-16,11 35-4 15,10 12 0-15,14 22-6 16,18 44-3-16,13 19 0 15,12 50-1-15,24 16-2 16,25 34 1-16,0 22-15 16,-4-12-7-16,-7-16 1 15,-3-16 0-15,-11-38 11 16,-14-40 3-16,-7-25 1 0,-18-32 2 16,-10-21 3-16,-11-23 1 15,-10-18-4-15,-11-16-1 16,-14-25-2-16,-7-22 3 15,-1-3 0-15,1-1 1 16,4 4 0-16,6 0 2 16,8 10-3-16,6-4-2 15,4-6 2-15,4-6 0 16,-1-13 1-16,1 0 2 16,-1 0 1-16,-2-3 1 15,-8-16 4-15,-8-12 3 16,-6-3-2-16,-14-7 0 15,-11-37-5-15,-3-10-3 16,-7-34 0-16,-8 6 1 16,-6-12-1-16,3 6-1 0,3 37-2 15,11 32 1-15,4 28 10 16,7 22 3-16,7 32-3 16,3 18-1-16,4 31 2 15,7 39 1-15,7 18-5 16,14 40-2-16,17 32-2 15,19 35 1-15,17 31-2 16,14 28 2-16,14-12-2 16,14 9 2-16,-3-41-4 15,-11-37-2-15,-10-35-1 16,-8-31 3-16,-3-26 0 0,-7-21 1 16,-10-13-3-16,-15-25 2 15,-10-28 3-15,-11-25 1 16,-14-9-12-16,-7-10-7 15,-7-10-16-15,-4-2-7 16,4 6-8-16,0 15-1 16,3 16-89-1</inkml:trace>
  <inkml:trace contextRef="#ctx0" brushRef="#br0" timeOffset="13577.899">12947 7887 324 0,'-7'9'121'0,"0"4"-95"0,3 2 9 15,4-2-4-15,4 3-15 16,3 2-4-16,7 11-10 15,4 5-3-15,6 4 0 16,5-4-2-16,-1-2-1 0,0-1-48 16,0-6-22-16,-7-6-65 15</inkml:trace>
  <inkml:trace contextRef="#ctx0" brushRef="#br0" timeOffset="13739.95">12781 7464 264 0,'-25'-13'99'0,"18"19"-77"0,4 7-4 0,3-4-6 15,3 4-11-15,4-4-1 16,8 10-5-16,2-3 1 16,4-1-108-16,4 7-49 15</inkml:trace>
  <inkml:trace contextRef="#ctx0" brushRef="#br0" timeOffset="14022.483">13229 7743 292 0,'-7'-4'110'0,"0"8"-86"0,-4 2 7 15,4-3-2-15,0 6-7 16,-3 7-1-16,3 3-9 15,3 3-3-15,4 3-5 16,7 0-5-16,4 9 0 0,6 4-1 16,1-7 0-16,3 1 2 15,4-7 0-15,0-9-7 0,-1-10 0 16,1-12-21 0,0-10-7-16,-4-9-31 0,-3 3-12 15,-1-13-32 1</inkml:trace>
  <inkml:trace contextRef="#ctx0" brushRef="#br0" timeOffset="14266.885">13413 7834 248 0,'14'25'93'0,"-4"-16"-72"0,11-3 7 0,-10-3-2 0,3-3-12 16,4-3-1-16,-1-3-7 15,1-3-2-15,0 5-2 16,-1-2 1-16,1 3 0 0,0 3 14 16,-4 3 6-16,0 7-7 15,0-1-2-15,0 0-10 16,0 7-3-16,-3 0-3 16,-1-4 0-16,1 1-33 15,3-4-17-15,-3 1-83 16</inkml:trace>
  <inkml:trace contextRef="#ctx0" brushRef="#br0" timeOffset="14787.337">13324 7338 264 0,'-42'10'99'0,"28"-1"-77"0,0 22 4 0,7-18 0 15,7 6-15-15,3 6-1 16,4 3-6-16,4 10-1 16,7-1-1-16,3 1-4 0,3 3 1 15,12-4 1-15,6 1 0 16,4-7 0-16,0-3 2 16,0 1-1-16,-4-11-1 15,-7-5 1-15,-3-10-1 16,-4-6 0-16,-3-10 2 15,-4-9 3-15,-7-12 4 16,-3-1 0-16,-4-5 2 16,-4-1-2-16,1 10 0 0,-4 6-3 15,0 12-1 1,3 16-1-16,5 19 0 0,-1 13-2 16,7 5-2-16,3 4-2 15,8-3 1-15,0-7-1 16,3-5 0-16,0-7 2 15,0-10 2-15,1-2 1 16,-5-10 1-16,-3-10 9 16,1-2 6-16,-8-7-1 15,0-3 1-15,-4-3-1 16,1 3-2-16,3 3-11 16,0 3-2-16,0 7-1 0,0 3 1 15,4-1-6-15,0 4 0 16,-4-3-43-16,3 0-19 15,1-1-102 1</inkml:trace>
  <inkml:trace contextRef="#ctx0" brushRef="#br0" timeOffset="15058.723">13825 6799 304 0,'-21'-10'115'0,"14"14"-89"0,4 2 12 0,3 0 1 0,3 3-14 16,4 4-3-16,7 6-10 15,11 9-5-15,7 10-4 16,17 21-3-16,11 13 3 0,4 0-2 16,3 4 2-16,0 2-46 15,-4 7-21-15,-6-4-9 16,-12-15-4-16,-13-6 38 15,-14-16 18-15,-11-16-59 16,-11-16-29 0,-10-15 54-16</inkml:trace>
  <inkml:trace contextRef="#ctx0" brushRef="#br0" timeOffset="15416.082">14111 7269 200 0,'53'22'77'0,"-25"-19"-60"0,11 3 8 0,-21-2 2 16,10-4 6-16,7-4 6 16,8 1-7-16,2-3-2 15,-2-3-17-15,-8 2-6 0,-10 4-2 16,-8 0 12-16,-6 3 6 16,-8 6-11-16,-3 1-5 15,0 2-2-15,4 4 1 16,3-1-1-16,4 4 2 15,3 0-4-15,7 2-2 0,0-2 0 16,4 3 1-16,-4-4 8 16,4 1 3-16,-4 0-2 15,-4 0-1-15,-2 2-2 16,-8 11 0-16,-7 11-4 16,-11 4-1-16,-7-3-3 15,-13 6-3-15,-15-6-27 16,-11-4-12-16,1 7-116 15,-1 0-66 1,-6 0 102-16</inkml:trace>
  <inkml:trace contextRef="#ctx0" brushRef="#br0" timeOffset="15913.739">11038 9157 240 0,'-10'18'90'0,"10"-14"-70"0,3-4 19 0,1 6 3 0,-1-6 2 15,4-6 3-15,8 2-8 16,6-5-4-16,11-7-19 16,6-2-6-16,12-1-2 0,10-6-2 15,24-10 1-15,22 7 2 16,14-10 2-16,35-2-1 15,18-11 1-15,39-21 0 16,14-28 1-16,38-13 5 16,33-19 1-16,17-24-7 15,17 5-2-15,25-18-5 16,15 9-3-16,3 22 0 16,-14 22-1-16,-11 19 0 15,-3 15 0-15,-32 20-3 0,-18 11 0 16,-28 11-53-16,-21 5-25 15,-35 16-113 1</inkml:trace>
  <inkml:trace contextRef="#ctx0" brushRef="#br0" timeOffset="16811.785">12344 9781 220 0,'-4'-60'82'0,"4"44"-64"0,-3-2 22 16,3 11 4-16,0 7-5 15,0 0 0-15,3 10-11 16,4 12-3-16,0 6-14 15,0 16-2-15,4 18 1 0,3 14-6 0,0 2 0 16,4-3-4-16,-1 13-3 16,8 9-1-16,7-12 3 15,3-7 2-15,11-15 2 16,-4-16-1-16,1-15-2 16,-1-14 3-16,0-15 0 15,1-6-1-15,3-15-2 16,6-14 1-16,1-2 1 15,-3-4-1-15,-4 7-1 16,-8-1-48-16,-9 4-22 16,-12 3-78-1</inkml:trace>
  <inkml:trace contextRef="#ctx0" brushRef="#br0" timeOffset="17113.497">12852 9646 324 0,'-4'0'121'0,"4"3"-95"0,-3 0 20 16,-1 3 1-16,4 4-12 16,0 2-3-16,0 7-14 15,4 12-4-15,3 17-8 16,3 24-4-16,4 15 1 0,8 7 0 0,9 32 1 15,15 9-5 1,11 0-1-16,6 21 1 0,1-8 2 16,-1-17-18-16,4-5-8 15,4-16-23-15,-4-10-7 16,-4-19-15-16,-10-15-6 16,-11-22-50-1</inkml:trace>
  <inkml:trace contextRef="#ctx0" brushRef="#br0" timeOffset="18137.159">14002 10433 244 0,'-21'-38'90'0,"14"26"-70"0,3-1 19 0,4 10 3 0,4 3-5 16,10 9 1-16,10 20-10 15,12 18-5-15,6 18-13 16,4 11 2-16,0 21 4 0,7 13-8 16,7-1-4-16,7 17-3 15,3 6 1-15,-6-13-6 16,-4-10 1-16,-11-11-23 16,-7-17-8-16,-6-18-10 15,-8-16 0-15,-7-25-93 16</inkml:trace>
  <inkml:trace contextRef="#ctx0" brushRef="#br0" timeOffset="18616.273">14587 9564 248 0,'-35'-22'93'0,"21"7"-72"0,-11-10 14 0,11 12 2 0,0-6-10 16,0-3-3-16,3-6-3 15,8 0 1-15,6 0-12 16,15 3 3-16,10-1 3 0,11 8 1 15,7 5-1-15,3 7-2 16,4 15 1-16,4 10-4 16,-1 28-1-16,-3 22-6 15,-11 9-1-15,-10 4-1 16,-7 18-2-16,-8 13 1 16,-6-9-1-16,-4-10-3 15,0-10 0-15,-3-12 2 16,10 13 2-16,7-13-2 15,4-15-2-15,6-17 4 16,1-11 3-16,3-17-1 16,1-12 0-16,10-12-1 15,6-7 1-15,5-3-4 0,-1-3 0 16,-3-3-43-16,-7-1-18 16,-4 7-108-1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2:52.0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1485 8363 280 0,'0'4'104'0,"0"-4"-81"16,7-4 14-16,0 1-1 0,11 0-6 15,7-6 0-15,6-7-2 16,19-9 2-16,6-19-16 16,25-19 3-16,22-9 3 0,13-9-2 15,18-13 1-15,21-19-8 16,-6 6-2-16,6 16-1 15,4 7 0-15,-18 8-4 16,-7 20-3-16,0 6 4 16,-18 18 1-16,-10 10-7 0,-18 4-1 15,-10 5-18-15,-25 4-6 16,-7-1-14-16,-8 4-2 16,-16 0-27-16,-8 6-8 15,-7 6-69 1</inkml:trace>
  <inkml:trace contextRef="#ctx0" brushRef="#br0" timeOffset="424.791">2392 7993 200 0,'-32'-47'77'0,"18"35"-60"0,0-13 17 15,3 12 4-15,4 4-14 16,0-4-1-16,4 4-7 15,-4-1-2-15,3 4-8 16,4 6 11-16,4 10 6 0,3 8 2 16,7 17 2-16,7 28-4 15,11 9 0-15,14 9-8 16,6 26-4-16,12 25-9 16,-8 2-1-16,8 23 1 0,-8 3 1 15,8-19-4-15,-8-6 1 16,4-13-24-16,-10-25-10 15,-4-24-22-15,-8-30-7 16,-13-17-75 0</inkml:trace>
  <inkml:trace contextRef="#ctx0" brushRef="#br0" timeOffset="898.9">3013 8937 220 0,'-18'38'85'0,"18"-10"-66"0,7 13 8 16,4-22 0-16,3-1-7 16,7 1-2-16,4-6-2 15,6-10 3-15,8-12-11 16,-3-10 4-16,2-16 4 0,1-2-4 15,3 2 1-15,-10-6-4 16,-4 1 0-16,-10-4-1 16,-7-6 0-16,-11-4-4 15,-11 7-3-15,1 10 2 16,-8 18 0-16,-3 19 3 0,-8 19 3 16,-6 18 0-16,-4 13 0 15,8 35 6-15,9 9 2 16,12-3-4-16,10-6 0 15,10-10-10-15,5-12-4 16,9-16 0-16,5-22 2 16,9-16 6-16,8-9 4 15,7-9-4-15,7-7-2 16,-3 4 0-16,-5-4-1 16,-6 0-2-16,-3 4-2 15,-8-4-39-15,-10-6-19 16,-4-9-80-1,3-1-76-15,-6-2 72 16</inkml:trace>
  <inkml:trace contextRef="#ctx0" brushRef="#br0" timeOffset="1244.848">4078 9175 312 0,'-3'-15'118'0,"-8"5"-92"0,-7-8 19 0,8 8 5 16,-8-9-13-16,-10-3 1 15,-4-6-12-15,0-3-7 16,4-4-10-16,-11-5-6 0,4-7-2 15,3-10-4-15,-6-12 2 16,2 0 1-16,12 3 0 16,6 10 0-16,14 6 0 15,4 9-5-15,4 6 1 16,10 4-20-16,7 9-9 16,11 13-27-16,10 9-10 15,11 19-82 1</inkml:trace>
  <inkml:trace contextRef="#ctx0" brushRef="#br0" timeOffset="1638.285">4293 8809 352 0,'-10'3'132'0,"-1"-3"-103"0,-10-3 10 16,10 0-2-16,-3-4-17 15,0-8-1-15,-3-4-9 16,-1-6-2-16,4-19-4 15,0-13-1-15,-4 7 1 0,7 0 0 16,8 3 2-16,-1 6-3 16,8 7-2-16,3 5-3 15,4 11 1-15,6 11 1 16,1 11 2-16,-4 8-1 0,7 13 2 16,0 10-2-16,-3 2-1 15,3-2-2 1,-3-13 1-16,-1-3 1 0,1-13 2 15,0-12-1-15,3-7-1 16,-4-6 1-16,5 3-1 16,-1 4 0-16,-4 3 0 15,8 9 0-15,0 12 0 16,7 13 0-16,-4 10 0 16,-4-1-25-16,1-6-8 15,-4-6-27-15,-3-12-12 16,3-20-81-1</inkml:trace>
  <inkml:trace contextRef="#ctx0" brushRef="#br0" timeOffset="2057.443">4748 7909 284 0,'-10'-7'107'0,"6"7"-83"0,-6 0 13 15,3 0 1-15,0 4-16 16,0-1-4-16,-1 6-11 16,1 10-5-16,4 6-1 15,-1 6-1-15,4 7 2 0,0-3-1 16,0-7-1-16,0-3 1 16,4-6-1-16,3-10 0 15,4 0 0-15,3 1 0 16,3-7 0-16,12 0-3 0,6 0 2 15,11 4 5 1,7-4 2-16,-8-3 4 0,8 0 4 16,-7 0 3-16,-14 3 4 15,-4 3 9-15,-7 7 5 16,-7 2-9-16,-3 4-6 16,-11 9-9-16,-14 1-3 15,-4 2-6-15,-6 3-4 16,-8 1-2-16,4 3 3 15,-8-7-42-15,8-6-16 16,3-3-52-16,15-3-22 16,-1-4-9-1</inkml:trace>
  <inkml:trace contextRef="#ctx0" brushRef="#br0" timeOffset="2628.768">2674 9897 236 0,'-28'-16'88'0,"21"13"-69"0,-7 0 15 0,10 3 1 15,4 0-18-15,0 3-5 16,7 3-1-16,7 0 0 16,7 1-5-16,1-1 9 0,13-6 7 0,11-6 6 15,14-10 6 1,28-6-2-16,0-12 3 0,18-17-13 16,28-24-5-16,4-6-6 15,24-4-2-15,4-3-5 16,17-15-3-16,8-4 2 15,3 7 0-15,7-1-1 16,-7 4-2-16,7-9 1 16,0-1-1-16,-14 7 0 15,7 9 2-15,-18 12-1 16,-13 1-1-16,-5 6-4 16,-13 9-2-16,-22 10-61 15,-10 12-25-15,-21 13-82 16</inkml:trace>
  <inkml:trace contextRef="#ctx0" brushRef="#br0" timeOffset="3645.666">2819 11038 220 0,'-14'-41'85'0,"10"26"-66"0,4-23 19 0,0 25 5 0,0-15-9 15,4-3 0-15,6-13-4 16,8-3 1-16,14-16-17 0,20-3 5 15,12 7 4-15,7 15 1 0,-1 16 3 16,4 21-4-16,4 32 0 16,-11 13 1-16,-4 28 2 15,-17 34-12-15,-7 13-3 16,-4 13-7-16,-14 30-1 16,-6-8-1-16,-1-1 1 15,-4 4-4-15,1-23 0 16,-1-28 1-16,1-24 0 15,7-17 0-15,3-21 0 16,0-10 0-16,4-18 0 16,10-10 0-16,7-19 0 15,8-16 0-15,13-6 2 16,-3 1-1-16,4 2-1 16,-8 0 1-16,-3 7 1 15,-4 3-30-15,-3 0-11 16,0 9-33-16,-11 0-15 0,1 0-88 15</inkml:trace>
  <inkml:trace contextRef="#ctx0" brushRef="#br0" timeOffset="4100.151">4449 11094 216 0,'-29'-53'82'0,"15"28"-64"0,-7-9 15 0,14 24 4 16,-4 7-6-16,-3-3 2 15,0 12-4-15,0 7 0 16,3 18-16-16,1 7-1 0,3 9-1 16,3 12-4-16,8 16-2 15,6 10-2-15,8-7-3 16,7-12 1-16,7-12-1 15,6-17 0-15,-9-15 0 16,2-16 4-16,-2-21 5 16,-1-20 1-16,-14-12 4 15,-4-3-3-15,-6 0-1 16,-1 12 0-16,-3 1 4 16,0 8-2-16,4 17 8 15,3 12-5 1,4 9-8-16,3 7-4 15,0 6-5-15,4 3 1 0,3 0 1 16,-4 0 0-16,4 0-20 16,1 0-9-16,-1 0-25 15,0 0-11-15,4-3-18 16,-8 0-6-16,1-9-31 16</inkml:trace>
  <inkml:trace contextRef="#ctx0" brushRef="#br0" timeOffset="4430.814">4124 9875 308 0,'-11'-13'115'0,"4"13"-89"0,4 10 3 0,3 2-2 15,0 16-5-15,0 16 4 16,3 13-8-16,8 2-3 16,0 4-8-16,10 9-5 0,-4-3 1 15,1-9-2-15,3-4 2 16,0-15 2-16,4-13 2 16,3-6 1-16,-3-16 0 15,7-9-4-15,-1-13-3 16,5 4 0-16,-8-7-1 0,0 3-29 15,-3 1-13-15,-4 2-62 16,-3 4-28-16,-11 3 7 16</inkml:trace>
  <inkml:trace contextRef="#ctx0" brushRef="#br0" timeOffset="4672.025">4357 9890 288 0,'-14'-12'110'0,"7"9"-86"0,0 3 13 0,3 3 2 16,1 6-6-16,-1 7 3 16,4 12-14-16,4 10-3 15,6 6-11-15,4 0-3 0,7 6-1 16,8 0-2-16,-5 9-2 16,12 7-2-16,2 6 1 15,5-6-1-15,-8-6 0 16,0-7-29-16,4-3-12 15,-11-9-57-15,8-3-24 16,-8-7 3 0</inkml:trace>
  <inkml:trace contextRef="#ctx0" brushRef="#br0" timeOffset="5301.033">4441 9574 288 0,'-17'-19'110'0,"17"19"-86"0,3 6 9 15,1 4 0-15,6 8-8 16,8 7 0-16,10 7 0 15,11 9 1-15,-4 12-14 0,8 19 0 16,10 16-1-16,10 6-4 16,11 16-2-16,4 18-2 15,-8-15-3-15,-6-6 1 0,-15-10 1 16,-6-9-1-16,-8-13 2 16,-3-6-2-16,-15-16-1 15,-3-12 5-15,-10-16 4 16,-4-16-5-16,-7-15 0 15,-4-13-2-15,-3-9 1 16,-3-10-4-16,-8-12 0 16,4-19-1-16,3-3-2 15,11 3 5-15,7 10 3 16,11 9-3-16,10 12-1 16,11 10 0-16,-1 12 0 15,26 13 2-15,10 9 3 16,3 13 0-16,-3 6 0 15,-7 3 12-15,-7 13 6 16,-10 0 2-16,-8-7 2 0,-10 4-11 16,-15 3-2-16,-10-1-8 15,-10-5-4-15,-15 3-1 16,-10-7 1-16,-11-6-1 16,-7-13-1-16,3-2-8 15,8-4-3-15,0-6-14 16,10-6-4-16,7 6-16 15,8-10-6-15,3-2-26 16,-1-7-9-16,15-9-71 16</inkml:trace>
  <inkml:trace contextRef="#ctx0" brushRef="#br0" timeOffset="5826.837">4988 9586 300 0,'-56'-12'112'0,"42"12"-87"0,3-3 11 0,4 3 0 15,4-7-22-15,6 7-5 0,4-9 3 16,4-1 1-16,10 1-6 15,4-7 11-15,10 1 5 0,0-1 4 16,-10 7 1-16,3 2-7 16,-3 11-2-16,-8 5 0 15,1 10 2-15,-4 3-7 16,-7 6-3-16,0 0-6 16,0-3-4-16,0-6-3 15,0 0 1-15,4-4 1 16,0 4 0-16,3-3-3 15,7-3 0-15,11-4 2 16,-1 0 2-16,8-2-2 16,11-4 0-16,-8-3 5 15,0 0 5-15,4 3-5 16,-14 0-2-16,-4 3 5 0,-3 1 5 16,-8 5-2-16,1 4 0 15,-11 6-6-15,-7 6-1 16,-7 16-3-16,-4 0-1 15,-10 9-4-15,0-6 1 16,0-3-49-16,0-6-19 16,0-4-41-16,7 1-17 15,-8 2-27 1</inkml:trace>
  <inkml:trace contextRef="#ctx0" brushRef="#br0" timeOffset="6684.187">3591 13735 228 0,'-14'0'88'0,"11"-4"-69"0,3-11 19 0,3 8 6 16,4-2-1-16,4-4 2 15,6-2-10-15,5 2-2 16,9-2-18-16,1-4 2 0,10-3 3 16,15-6-2-16,3-13 1 15,10-9-10-15,1-4-3 16,0 7-4-16,-4-3 1 15,3 3-2-15,1 13-1 16,-15 2-13-16,-6 10-6 16,-8 4-32-16,-10 8-13 0,-4 1-61 15</inkml:trace>
  <inkml:trace contextRef="#ctx0" brushRef="#br0" timeOffset="7267.714">4099 12606 244 0,'-7'-32'90'0,"7"7"-70"0,11-19 19 0,-4 22 3 15,7-9-2-15,11-3 0 16,-4 2-8-16,7 7-3 15,4 6-16-15,10 10 5 0,-7 9 3 16,1 16 4-16,-5 15 2 16,1 13-8-16,-11 3-1 15,-3-3-9-15,0 0-3 16,-4-4-1-16,-4 1-1 16,1-6-5-16,7-1-1 15,-4-6-2-15,0-3 3 16,7-3 0-16,4 0 1 15,6-6-3-15,5-3 2 16,2-4 1-16,15 0 2 16,7-2-1-16,7-1-1 0,-3 0-2 15,3 1-1-15,-7 5 4 16,0 7 1-16,0 6 0 16,-7 6 1-16,-4 4-2 15,-14-1 2-15,-6 4-4 16,-12 3 0-16,-6 6 3 15,-11 15 3-15,-7-2 0 16,-7 0 0-16,-7-7-6 16,-1-9 1-16,-2 0 0 15,-8-10 0-15,0-6-14 16,4 1-3-16,3-11-15 16,8-5-6-16,3-4-10 15,3-6-3-15,11-6-5 0,11-9-1 16,-1-16-78-1</inkml:trace>
  <inkml:trace contextRef="#ctx0" brushRef="#br0" timeOffset="7732.047">5630 12728 280 0,'-21'-22'107'0,"7"10"-83"0,-11-14 6 0,11 17-3 16,-3 0-9-16,-1-1 2 0,-7 7-5 16,4 3 1-16,3 3-9 15,4 16 0-15,7 12 0 0,7 20-1 16,7 14-1-16,7 1-3 16,11-3 1-16,3-7-2 15,4-12 2-15,0-3 0 16,-4-16 3-16,0-15 6 15,1-10 2-15,-15-13 1 16,0-12 4-16,-7-16-7 16,-4-9-2-16,-6-3-1 15,-4 6-1-15,-4 6 2 16,1 10 4-16,3 5 5 16,0 17 3-16,7 6-11 15,3 12-4-15,4 10-7 16,0 9-1-16,11 4 1 0,3-1 2 15,7 7-3-15,11-4 0 16,-4-6-4-16,4-3-1 16,0 1-30-16,0-4-12 15,-8-10-15-15,-6-3-6 16,-4-9-31-16,-3-9-11 16,-15-16-9-1</inkml:trace>
  <inkml:trace contextRef="#ctx0" brushRef="#br0" timeOffset="8077.676">5225 12048 356 0,'-7'0'132'0,"7"-4"-103"0,3-17 12 0,-3 11-1 0,7-9-18 16,-3 4-2-16,17-14-8 15,11 7-2-15,-1 4-6 16,8 5-1-16,7 10 3 0,-7 6 3 16,-4 19 5-16,-3 3-2 15,0 6 1-15,-15 4-5 16,1-1 0-16,0-2-5 16,-4-1-2-16,-4-3 0 0,1-3-1 15,6-3-5 1,-2-3 1-16,-5-3 2 0,8 0 3 15,3-4 0-15,4-6-1 16,6-2-10-16,5-4-4 16,6-4-44-16,0-2-19 15,1-3-101 1</inkml:trace>
  <inkml:trace contextRef="#ctx0" brushRef="#br0" timeOffset="8361.618">5923 11609 296 0,'-35'-47'112'0,"14"12"-87"0,0-9 4 0,13 35-2 16</inkml:trace>
  <inkml:trace contextRef="#ctx0" brushRef="#br0" timeOffset="8798.179">5846 11474 533 0,'28'28'29'16,"14"10"-14"-16,11 9-3 0,7 15-1 16,11 32-4-16,17 4-2 15,7 2-2-15,-17 7 0 16,-4 2-2-16,-11-11 2 16,-13-8 7-16,-12-17 5 15,-9-14-3-15,-8-21 1 16,-7-10-6-16,-14-12 1 15,-11-16-5-15,1-19-2 16,-8-19 0-16,-3-12-1 16,-4-13 0-16,1 13 0 15,9-6-3-15,1 9 2 16,11 0-1-16,10 3 0 16,10 6 0-16,1 10 0 0,10 9 6 15,11 13 2-15,11 6-2 16,6 6-1-16,4 7-1 15,-14 2 1-15,-7 4 9 16,-4 9 7-16,-17 7-8 16,-11 12-3-16,-11 9-5 15,-10 10-3-15,-7-9-2 16,-7-4 1-16,-4-12 1 16,0-16 0-16,0-6-18 15,-3-10-8-15,0-9-11 16,3-13-4-16,7-12-5 15,4-3 1-15,7-6-21 0,7-4-8 16,3 4-56 0</inkml:trace>
  <inkml:trace contextRef="#ctx0" brushRef="#br0" timeOffset="9325.468">6294 11116 288 0,'-57'-9'107'0,"39"9"-83"0,4 6 6 0,7-3-1 0,0-3-7 15,4 7 1-15,3-4-8 16,0 0-4-16,7-3-6 15,3-6 3-15,4-10 2 0,8-12 3 16,16-10 5-16,-6 0 5 16,7 4 6-16,-4 9-12 15,-3 12-2-15,-4 13 4 16,-7 19 5-16,-6 13-7 16,-5 11 1-16,-6-2-11 15,-1-3-2-15,-3-4-3 16,4-5-2-16,-1-4 1 15,4-3-1-15,7-7-3 0,-3-2 2 16,10-4 1-16,4 4 0 16,3-7-5-16,4-3-1 15,10-3 3-15,4 0 3 16,3 3 3-16,-10 0 1 16,-4 7 2-16,-10 2 1 15,-4 10-1-15,-10 13 1 16,-11 6-4-16,-4 2-2 15,-10-2 0-15,-7 3-1 16,-4-9-22-16,-3-7-8 16,0 6-45-16,3-5-18 15,4 5-91 1</inkml:trace>
  <inkml:trace contextRef="#ctx0" brushRef="#br0" timeOffset="10179.809">5338 15086 260 0,'-4'0'99'0,"0"0"-77"0,1 0 13 0,3 0 1 15,0-6-6-15,0 6 2 16,3-7-5-16,8-5 1 15,3-7-16-15,14-9 4 0,8-13 4 16,10-3-2-16,3-6-1 16,0 0-5-16,11 0 0 15,11 3-5-15,6 0-2 16,-10 0-5-16,4 3 0 16,-15 6 0-16,-6 4 2 15,-8 8-1-15,-7 8 2 0,-6 2-11 16,-1 7-4-16,-14 5-38 15,4-2-18-15,-4 3-19 16,0-3-7-16,4-4-33 16</inkml:trace>
  <inkml:trace contextRef="#ctx0" brushRef="#br0" timeOffset="10693.339">6459 14017 200 0,'-3'-16'74'0,"-4"7"-58"0,-4-4 16 0,4 7 2 15,-3-7-4-15,-1 4 2 16,-10-1-5-16,3 1-2 16,-3 15-13-16,0 7-1 0,0 12 0 15,3 6-2-15,7 7 0 16,-3 12-1-16,11 19 0 15,6 9-4-15,19-2-3 16,-1-7 2-16,14-7 0 16,7-2 1-16,1-10 0 15,-1-12 2-15,0-10 3 16,-3-15 0-16,-4-13 0 16,-3-10 1-16,0-12 1 15,-14-6-1-15,-4-13-1 16,-11-15-5-16,-6-4-1 15,-4 1-1-15,-8 5-2 0,-2 10 1 16,-1 7 1 0,4 9 12-16,3 9 6 0,1 9-6 15,10 10-1-15,3 13-3 16,4 12-1-16,8 9-8 16,2 10 0-16,11-3 1 15,1 6 1-15,9-9-4 16,12-7 1-16,-4-3-2 15,3 1 0-15,-3-11-36 16,-4-2-14-16,-6-7-23 16,-1-2-6-16</inkml:trace>
  <inkml:trace contextRef="#ctx0" brushRef="#br0" timeOffset="11245.249">6177 13296 360 0,'-10'-13'134'0,"10"13"-104"0,7 9 5 0,0 4-6 16,10 12-8-16,19 16-1 0,17 6-4 15,10 6 0-15,4 10-9 16,0 12-4-16,7 13-2 0,0-3-1 15,-3-13 2-15,-8-13 3 16,-10 1 2-16,-10-16 1 16,-12-13 2-16,-6-3-5 15,-4-12-3-15,-7-7-1 16,-3-9 1-16,-8-3 1 16,-6-9 1-16,-4-1-2 15,-4-15 1-15,-3-13-4 16,4-12 0-16,2 3-1 15,8 3 0-15,8 0 2 16,9 9 0-16,4 4 0 16,11 5 2-16,7 10-1 15,0 4-1-15,14 12-2 16,7 3 1-16,-4 3 3 0,-3 3 1 16,-11 3 1-16,-6 4 2 15,-12 12 8-15,-10 10 3 16,-14 2-8-16,-17 13-5 15,-12-6-3-15,-6-3-1 16,-4 0-3-16,-3-7 0 16,3-2-9-16,0-4-3 15,8-9-10-15,2 3-4 16,12-7-17-16,6 1-7 16,4-7-22-16,11-2-10 15,3-4-56 1</inkml:trace>
  <inkml:trace contextRef="#ctx0" brushRef="#br0" timeOffset="13047.786">6660 15537 244 0,'-7'4'90'0,"-3"-1"-70"15,-1-3 15-15,4 3 2 0,0-3-8 0,7 0-2 16,-3 0-7-16,-1 0-2 16,4-3-10-16,4-4 4 0,3-5 3 15,7-10 2-15,10-9-1 16,1-10-2-16,17-12 1 15,15 5 3-15,-1 5 1 16,8 5-2-16,-15 10 0 16,1 9 2-16,-4 6 0 15,-8 13 3-15,-2 16 3 16,-5 22-9-16,-9 12-4 16,-5 3-5-16,-3-3-2 15,-7 4-6-15,0-10 1 16,0-4 0-16,0-8 0 15,1-7-3-15,2-6 0 16,4-1 2-16,7-8 0 16,8-4-2-16,6-3 2 15,4-3 1-15,0 0 0 0,3-3-3 16,7-3 2-16,8 3 1 16,3-4 0-16,0 7 2 15,-4 0 1-15,-10 0-1 16,-7 10-2-16,-11 2 3 15,-7 10 0-15,-3 10-1 16,-18 8-2-16,-4 7 1 16,-17 0 1-16,-7 4-1 15,-7 5-1-15,-1 4 1 16,-6 15-1-16,3-6 0 16,-3 6 2-16,3-15-19 15,0-7-8-15,7-9-9 0,15-7-3 16,3-8-14-16,10-7-8 15,4-10-15-15,7-12-6 16,4-19-62 0</inkml:trace>
  <inkml:trace contextRef="#ctx0" brushRef="#br0" timeOffset="13739.854">8068 7034 228 0,'-18'-72'88'0,"11"47"-69"0,0-7 6 0,7 20-2 16,0-1-7-16,4-2 3 15,3 5-1-15,3 7-2 16,5 6-8-16,9 7 1 0,12 18 4 15,9 25-1-15,19 29 3 16,3 15 1-16,11 53-1 0,20 17-5 16,22 49-4-1,4 38-3-15,24 31-3 0,7 29 1 16,0 34-1-16,15 25 0 16,3 22 0-16,-4 9-3 15,18 17 2-15,-4 14 5 16,4 14 2-16,7 12-5 15,-10-3 0-15,13 6 1 16,-13-3 1-16,-4-16-1 16,7 3-2-16,-22-12-2 15,1 0-1-15,-3-22-12 16,-22-38-2-16,-11-22-45 16,-3-6-19-16,-14-47-49 15</inkml:trace>
  <inkml:trace contextRef="#ctx0" brushRef="#br0" timeOffset="14533.938">12351 7971 180 0,'10'-84'68'0,"-6"65"-52"0,-8-9 6 0,1 18-1 0,-4 4 4 16,0 0 5-16,-7 3-5 15,-4 3-3-15,-3 3-12 16,-7 3 5-16,-4 7 4 0,-3 9-4 16,-4 25 2-16,0 25-8 15,7 6-1-15,4 13-2 16,10 31 1-16,8 13-6 15,13 19-1-15,15 18-2 16,17-6-2-16,15 19 3 16,6-18 0-16,8-23 1 15,13-19 0-15,11-28 0 16,1-34 2-16,2-35 3 16,8-28 4-16,10-44-2 15,4-31 1-15,-10-6-5 16,-8-16 0-16,-7-10-39 15,-3 7-15-15,-11 12-90 16</inkml:trace>
  <inkml:trace contextRef="#ctx0" brushRef="#br0" timeOffset="14997.313">13603 8429 204 0,'-42'25'77'0,"21"-9"-60"0,-22 3 8 0,26-13 2 0,-5 10-1 16,1-4 2-16,0 7-4 15,4 9-3-15,6 1-11 16,7 8 0-16,8 10 3 0,10 7-5 15,14 11 0-15,11 14-6 16,10-4-2-16,4-15 0 16,-3-10 0-16,-1-19 0 15,-3-18 2-15,0-26 5 16,-4-21 4-16,-3-13 0 16,-14-4 1-16,-11-8-2 15,-11-16-1-15,-10-7-5 16,-7 1-1-16,-11 12-1 15,-17 9 1-15,-7 10-2 0,-15 9-1 16,1 13-2-16,6 6 1 16,11 19-1-16,11 6-2 15,10 6-2-15,11 16 1 16,11 0-26-16,10 1-11 16,11-5-61-1,13 5-65-15,5-14 46 16</inkml:trace>
  <inkml:trace contextRef="#ctx0" brushRef="#br0" timeOffset="15408.343">14175 8752 216 0,'7'3'82'0,"0"-3"-64"0,10-15 18 16,-6 2 4-16,3-12-14 16,4-19-3-16,-1-9-9 15,5-4-4-15,-5 1-5 16,-3 0 3-16,-3-10 2 0,-8 3 1 16,-6 0 3-16,-8 7-7 15,-3 6-2-15,-3 12-3 16,-5 7-2-16,-2 15 1 15,-5 16-1-15,1 25-3 16,7 16 0-16,7 15 2 16,10 13 0-16,11 25-2 0,15 0 2 15,6-12 1-15,7-4 2 16,15-12-3-16,13-6 0 16,8-23 1-16,-4-8 2 15,-4-20-1-15,-6-18-1 16,-8-13-17-16,-10-29-6 15,-8-21-115 1</inkml:trace>
  <inkml:trace contextRef="#ctx0" brushRef="#br0" timeOffset="16379.664">14778 8407 228 0,'28'25'88'0,"-17"-21"-69"0,10-17 13 0,-11 7 2 0,5-7-14 16,6-6-3-16,0-6-8 16,0-9-1-16,-3-10-5 15,-4-13-2-15,-7-5 2 0,-7-4 2 16,-11 0 2-16,-6-9 1 0,-8-26 0 15,-3-2-4-15,-4-4-1 16,-7-15 1-16,-14-13 0 16,-10 10-5-16,-11 3 1 15,3 9 0-15,8 19 0 16,6 25 6-16,11 37 6 16,15 26 0-16,6 22 3 15,14 24-4-15,8 36 1 16,13 15-5-16,15 15-2 15,24 42-2-15,18-1 0 16,11 35-4-16,10 12 0 16,25 38 1-16,7-12 0 15,4 5-11-15,10-21-3 16,-11-44 2-16,-17-34 3 0,-18-32 2 16,-14-32 5-16,-14-18 1 15,-14-22 1-15,-11-15 2 16,-14-17 1-16,-10-24-1 15,-7-13 1-15,-11-10-2 16,-15-9-1-16,-16-9-2 16,-19-22-1-16,1 0-1 15,6 3 0-15,11 12 5 16,8 10 1-16,6 6-3 16,7 0-1-16,8-3-2 15,3-3 3-15,3 0 2 16,4 3 4-16,0-6 9 15,-3-7 3-15,-4-12 0 16,-4 0 0-16,-7-3-7 0,-6-16-2 16,-12-15-4-1,-9 5-1-15,-12 1-1 0,-6-10-2 16,3 10-2-16,7 19 1 16,7 18 1-16,11 22 0 15,6 19 6-15,8 25 4 16,7 32-5-16,11 31-1 15,6 19 0-15,11 31 2 16,18 31-1-16,17 13 0 16,18 34-3-16,7 4-2 15,18 15 1-15,14-3-1 16,0-12 0-16,-7-19 0 16,-11-16-5-16,-11-31-1 15,-6-19 0-15,-15-29 4 0,-10-12 1 16,-14-21 1-16,-14-23 0 15,-15-28 2-15,-10-22 1 16,-10-6 1-16,-8-25-2 16,-10-29 1-16,-4-2-4 15,0 8 0-15,7 20 1 16,7 12 0-16,8 13-25 16,6 18-10-16,4 13-29 15,7 13-12-15,7 3-69 16</inkml:trace>
  <inkml:trace contextRef="#ctx0" brushRef="#br0" timeOffset="16558.647">15783 7802 312 0,'-3'6'118'0,"6"13"-92"0,1 9 4 0,-4-15-5 16,7 15-17-16,7 22-4 15,7 4-6-15,4-1-1 16,3-3 2-16,0-9-75 0,1-10-33 16,-8-6-11-1</inkml:trace>
  <inkml:trace contextRef="#ctx0" brushRef="#br0" timeOffset="16763.328">15663 7285 304 0,'-53'0'112'0,"32"19"-87"0,-7 12 0 16,17-18-7-16,4 12-13 15,7 0-1-15,7 3-2 16,8 0-2-16,2 0 1 16,4-3-6-16,4-3-1 0,0-3-74 15,7-3-34-15,6 0 3 16</inkml:trace>
  <inkml:trace contextRef="#ctx0" brushRef="#br0" timeOffset="17011.655">16023 7680 240 0,'0'-10'90'0,"0"10"-70"0,-3 0 13 0,3 7 1 16,0 2-5-16,-4 4 3 15,4 2-7-15,-3 1-1 16,-1 3-13-16,1 0 4 0,-5 3 3 15,1 0-10-15,4 0-2 16,3-1-4-16,7 1 1 16,7-3-4-16,7-3-2 15,4-7-1-15,3-9 3 16,0-9 0-16,4-10 3 16,3-6-12-16,1-9-3 15,-5-10-56-15,5-3-24 0,-8 6-40 31</inkml:trace>
  <inkml:trace contextRef="#ctx0" brushRef="#br0" timeOffset="17209.598">16277 7482 352 0,'-10'7'132'0,"6"-4"-103"0,4 16-6 15,0-7-10-15,4 7-11 16,3 12 1-16,7 4-4 0,3 6 0 16,5-7 1-16,2-3-31 15,4-2-14-15,1-11-98 16</inkml:trace>
  <inkml:trace contextRef="#ctx0" brushRef="#br0" timeOffset="17686.939">16055 7087 264 0,'-32'25'99'0,"32"4"-77"0,7 27 2 0,0-34-2 0,11 6-5 16,7 4-1-16,6-1 3 15,8-3 2-15,11 7-11 16,10-7-3-16,3-9-1 0,1-7-3 15,-12-6-2-15,-6-9 4 16,-7-6 4-16,-11-7-1 16,-6-3 3-16,-12-6-4 15,-6 7-2-15,-8 2-2 16,-6 3 0-16,-5 7-2 16,5 9-1-16,-1 7-2 15,4 8 1-15,7 4 1 16,7 13 0-16,4-1-3 15,6-5 0-15,1-1 2 16,0-9 2-16,-1-10-2 16,1-9-2-16,-4-9 2 15,0-10 2-15,-3 0 0 0,-1 3 2 16,1-3-4-16,0 4 0 16,3 2 1-16,0 7 2 15,3 3-1-15,5 0 2 16,2 3-9-16,1-3-3 15,-4-1-6-15,0-2-2 16,-3-3-34-16,-4-4-14 16,0-6-66-1</inkml:trace>
  <inkml:trace contextRef="#ctx0" brushRef="#br0" timeOffset="17942.772">16591 6470 292 0,'-42'-44'110'0,"14"37"-86"16,-8 7 18-16,22 4 3 0,0 5-11 15,0 7 0-15,3 2-13 16,8 11-5-16,6 8-9 16,12 7-5-16,9 9-1 0,11-5-1 15,8-5 2-15,6 8-1 16,11-8 2-16,11-2-2 15,-1-3-1-15,-3-4-28 16,-7-9-11-16,-10 1-52 16,-8-14-21-16,-10 4-18 15</inkml:trace>
  <inkml:trace contextRef="#ctx0" brushRef="#br0" timeOffset="18154.916">16503 6887 212 0,'-18'12'82'0,"15"-6"-64"0,3 4 4 0,3-7-3 16,4 0-4-16,4-3 1 16,7-3-2-16,6-6-1 15,5-7-7-15,2-6-4 0,1-6-1 16,10-10-1-16,8-3 0 15,3-3-115-15</inkml:trace>
  <inkml:trace contextRef="#ctx0" brushRef="#br0" timeOffset="18481.57">17131 6470 252 0,'0'-4'93'0,"-4"8"-72"0,1-4 11 15,-4 9 1-15,0 0-14 16,-4 4-1-16,-3 9-8 15,0 9-4-15,-4 10-3 16,1 0 0-16,3-4 2 0,3-8-2 16,7-1-2-16,4-3 0 15,7-9 1-15,8-4-3 16,2-6-2-16,8-2 2 0,3-4 2 16,4 3 0-16,7 0-1 15,7 0 9-15,3 0 6 16,0-3 8-16,-6 3 3 15,-8 0-7-15,-7 0-4 16,-7 1-8-16,-10 5-3 16,-8 0-4-16,-6 1-1 15,-11 9-6-15,-7 9-3 16,-11 9-41-16,-3 14-16 16,3 8-83-1</inkml:trace>
  <inkml:trace contextRef="#ctx0" brushRef="#br0" timeOffset="19113.522">12340 10941 268 0,'-17'3'101'0,"17"-3"-78"0,3 0-2 0,1-3-8 16,6-7 2-16,4-12 4 15,11-3 4-15,21-12 1 0,17-1-13 16,18-21 0-16,8-23 2 0,27-9-1 16,15 0 1-16,17-15-1 15,28-20 2-15,8-6 2 16,24-6 2-16,10-21-6 16,19 11 1-16,10-5-6 15,7-17-2-15,17 13-2 16,1 1 0-16,10-4-2 15,4 16-1-15,-7 12 1 16,14 6 1-16,-18 1-1 16,0 6-1-16,-28 19-2 15,-4 5 1-15,-28-5-1 16,-13-13-2-16,-23 10-55 16,-23 6-25-16,-29 12-83 15</inkml:trace>
  <inkml:trace contextRef="#ctx0" brushRef="#br0" timeOffset="20178.41">13727 11264 200 0,'-7'-22'74'0,"-1"12"-58"0,1-12 7 0,4 13-1 15,-1-7-3-15,1-6 1 16,3-12-3-16,7-10 0 16,7-3-9-16,7-3-1 0,7 0 3 15,11-4-2-15,18 7 3 16,6 13 0-16,1 2 3 16,-1 14 4-16,-6 15 3 15,-8 15-7-15,-3 23-1 16,-7 24-7-1,-8 26-4-15,-2-1-4 0,-8 26 1 16,-4 6-1-16,-2 0 0 16,-1-9 2-16,0 6 0 15,7-10-3-15,4-21 0 0,3-20 2 16,7-21 0 0,0-22 1-16,4-25 2 0,4-13-1 15,-1-6-1-15,0-10 3 16,1 1 0-16,2-7-4 15,1 10-1-15,-3-7-50 16,-1 10-20-16,-3 0-63 16</inkml:trace>
  <inkml:trace contextRef="#ctx0" brushRef="#br0" timeOffset="20523.854">15102 11063 288 0,'4'-9'110'0,"7"21"-86"0,10 10-2 0,-11-3-8 0,11 12-8 15,4 13 1-15,3 22-4 16,8 22-2-16,2 3 0 16,5 3-4-16,-1 12 2 0,4 10-6 15,-4-18 0 1,1-17-37-16,-5-12-13 0,1-12-57 15</inkml:trace>
  <inkml:trace contextRef="#ctx0" brushRef="#br0" timeOffset="20860.131">15572 10847 248 0,'-14'19'93'0,"14"-19"-72"0,3 0 7 0,1 0 0 16,3-4-6-16,3-5 1 15,8-7-8-15,3-3-2 16,4-2-7-16,3-8-4 0,4-8-1 16,3-1-1-16,11-6 2 15,3-3-3-15,1 3 0 16,3 3-45-16,-4 7-20 16,0 3-59-16</inkml:trace>
  <inkml:trace contextRef="#ctx0" brushRef="#br0" timeOffset="21427.612">15882 9749 264 0,'-11'13'99'0,"8"-7"-77"0,-1 0 15 0,4-6 3 16,0 0-11-16,0 0-2 16,0-6-9-16,4-3-1 15,7-10-10-15,10-16 2 0,7-12 2 16,7-6-4-16,4 3-2 16,3 12 6-16,-3 4 5 15,0 9-2-15,-7 12 0 16,-4 16 0-16,-3 16 2 15,-4 16-9-15,-4 5-4 16,-6 4-2-16,0-3 1 16,-4-7-3-16,0 1 0 15,0-7-1-15,3-3 0 16,4 0 0-16,4-3 0 16,3 3 2-16,11-3 0 0,3 0-3 15,4 3 2-15,0-3 1 16,3 7 0-16,1-4 0 15,2 0 0-15,1 3 2 16,-3 0 3-16,-8 0-2 16,-7 7 0-16,-10-4-1 15,-11 1-2-15,-11 11 1 16,-6 1 1-16,-8 3-3 16,-3 10-2-16,-4-1-1 15,-3-6 3-15,0 1-5 16,3-14 0-16,4-9-30 15,3 1-14-15,8-11-23 16,3-5-7-16,7-7-61 16</inkml:trace>
  <inkml:trace contextRef="#ctx0" brushRef="#br0" timeOffset="21678.75">17036 10028 316 0,'14'38'118'0,"-7"-7"-92"0,7 16 4 0,-7-22-3 0,4 13-14 16,6 12 0-16,1 16-1 15,3 9 0-15,0-3-6 16,4 4-6-16,3-7-1 0,0 0-1 15,4-3-2-15,3-4-46 16,-3-8-19-16,3-14-73 16</inkml:trace>
  <inkml:trace contextRef="#ctx0" brushRef="#br0" timeOffset="22010.571">16979 9699 300 0,'-7'16'112'0,"7"-10"-87"0,4-3 11 0,-1 0-2 16,8-3-13-16,3 0-1 15,7-6-10-15,4-6-2 16,3-17-4-16,4-5-3 0,10-16 0 16,7-4-1-16,8 4 0 15,3-3 0-15,0 6 2 16,-4 3-10-16,1 6-4 16,-4 4-30-16,0 2-10 0,-1 4-59 31,-2 0-55-31,-11 0 59 0</inkml:trace>
  <inkml:trace contextRef="#ctx0" brushRef="#br0" timeOffset="22279.65">17621 8495 360 0,'0'-53'134'0,"0"40"-104"0,4 7 3 0,-4 6-5 16,7 6-8-16,3 10 3 16,5 15 0-16,9 16 1 15,12 16-13-15,9 0 2 0,12 34 1 16,3 6-7-16,3 4-4 16,4-4-5-16,11 17 1 15,7-4-23-15,-4-10-10 16,-7-9-26-16,-7-21-10 15,-7-1-95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3:22.42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5408 5955 244 0,'7'3'93'0,"0"4"-72"0,7-4 9 0,-7 0-1 0,4 0-4 15,7 0 2-15,3-3-2 16,7 0 2-16,-3 3-15 16,3 1 2-16,0-1 2 0,0 0 1 15,8 0-1-15,-5 0-4 16,12-3 0-16,3 0-5 16,-4 0-2-16,4 0 0 15,0 0 1-15,-1 0-3 16,1 3-2-16,-3 0 0 15,6 1 1-15,8-1-1 16,-5 0-1-16,15 3 3 16,-10-3 0-16,6 0-4 15,-10-3-1-15,4-3 3 16,3-3 3-16,3-3 1 0,4 2 0 16,0 1-6-16,0 3-1 15,-7 0 1-15,-3 0 0 16,-1 3 1-16,4 0 0 15,4 0 0-15,-1 0 0 16,4 0 0-16,-3 0 2 16,-4 3-1-16,-4-3-1 15,4 3 1-15,7-3 1 16,0 0-1-16,0 0-1 16,18 0 1-16,-11-3-1 15,-7 0-3-15,-7-1 2 16,0 1 3-16,3 0 1 15,1 0-4-15,-1 0 1 16,-3 3 0-16,-3 0 2 16,-4 0-1-16,-4-3-1 0,0-4 1 15,4 4 1-15,4-3-3 16,-1 3 0-16,1-3 1 16,3 6 0-16,-7 0 0 15,-4 6 0-15,-3-3 0 16,-4-3 0-16,4 6 0 15,3-3 2-15,4-3-3 16,4 0 0-16,-1 7-1 16,1-7 0-16,-8 0 2 15,0-7 0-15,-3 7 0 16,0-3 2-16,4-3 3 0,3 6 2 16,3-3-3-1,0-3-3-15,-3 6 0 0,-3 0 1 16,-4 0-3-16,-8 0 0 15,-2 0 3-15,-1 0 1 16,-3-3-4-16,-1-4 1 16,5 7 0-16,-8-3 2 15,0 3-3-15,-3 0 0 16,-4 0-41-16,-3 3-19 16,-4 7-119-1</inkml:trace>
  <inkml:trace contextRef="#ctx0" brushRef="#br0" timeOffset="2354.449">16708 5783 228 0,'-7'-6'85'0,"7"6"-66"0,-4 0 5 0,4 0-1 15,0 0-2-15,4 6 2 16,3-3 1-16,0-3 2 16,7 6-14-16,3-6 4 0,8 0 4 15,7-6 0-15,3 6 3 16,4-6-7-16,3-1 1 15,1 1-4-15,-5 0 2 16,1 0-4-16,-4-1-1 0,1 1 0 16,-1 0 1-16,4 0-3 15,3-1-3-15,0 1 0 16,4 0-1-16,0 0-2 16,-3-1-2-16,-1-2 3 15,-3-1 2-15,-1 1-2 16,1 0-2-16,0-1-3 15,7-2-1-15,0 2 2 16,3 1 2-16,4-1 0 16,-3 4-1-16,-1 0-2 15,-3 3 1-15,-4 0 1 16,0-1 2-16,1 1-1 16,3 0-1-16,3 0 1 15,4-3 1-15,0 6-1 0,0-3-1 16,0-4-2-16,-4 4 1 15,0-3 1 1,1-3 0-16,3-1 0 0,3 1 0 16,1 3 0-16,-1-1 2 15,1 4-3-15,-8 0 0 16,4 0 1-16,-7 0 0 16,-4 0 0-16,4-1 0 15,3 1-3-15,1 0 2 16,3 0 3-16,-4 0 1 15,0 0-4-15,-3 3 1 16,-3 0-2-16,-1 3 0 16,-3 0 4-16,3 0 1 15,0 0-1-15,4 0-2 16,4-3-2-16,-1 0 1 0,0 0 1 16,1 0 2-16,-4 0-1 15,0 0-1-15,-4 0 1 16,0 0-1-16,1 0 0 15,2 0 0-15,5 4 0 16,3-1 0-16,-4 0 0 16,0 0 2-16,-3 0-3 15,0-3-2-15,0 0 2 16,0-3 0-16,3 0 1 16,4 0 2-16,4 3-1 15,-1 0-1-15,1 3 1 16,-5 0-1-16,-2 0 0 15,-4 3 2-15,-4-2-3 16,4-1 0-16,3 0 1 0,4-3 2 16,18 0-1-16,-4 0-1 15,-4 0 1-15,-3 0 1 16,-7 0-3-16,4 0 0 16,-4 0 1-16,3 0 0 15,-3 9 0-15,0 1 0 16,-4-1 0-16,-3 10 0 15,-11-4 0-15,-3-2 0 16,-4 0-25-16,-7-4-8 16,-3 0-18-16,-4-2-7 0,-7-4-28 15,-7 0-12-15,-14 0-25 16</inkml:trace>
  <inkml:trace contextRef="#ctx0" brushRef="#br0" timeOffset="2973.421">18246 2801 228 0,'-4'-44'88'0,"4"32"-69"0,-3 2 15 16,3 4 1-16,0 6-7 16,0 0 0-16,0 16-9 15,0 15-1-15,3 7-11 16,4 12-2-16,0 19 1 0,4 28-1 16,3 16 0-16,0 3-1 15,4 34 0-15,3 4-2 16,0 3 1-16,4 0-2 0,-4-13-1 15,0-13 1-15,-3-2-1 16,-1-13-3-16,-3-9 0 16,-6-16-49-16,-5-19-20 15,-3-13-61 1</inkml:trace>
  <inkml:trace contextRef="#ctx0" brushRef="#br0" timeOffset="4494.265">8580 6466 200 0,'-7'-40'77'0,"3"27"-60"0,0-3 13 16,1 13 1-16,3 3-7 15,0 0 0-15,3 3 2 16,1 10 1-16,3 6-14 16,0 12-1-16,0 19-1 0,4 7-2 15,3 12 2-15,0-3-4 16,0 21 1-16,0 20-5 0,0 3-2 15,0-1 0 1,-3 23 1-16,0-6-3 16,-4-17 0-16,0-2 1 0,0-10 0 15,0 0 2-15,-4-6 1 16,1-9-1-16,-1-16 1 16,1-13-4-16,-1-9 0 15,1-10 1-15,-1-5 0 16,5-8 0-16,2-5 0 15,1-3 4-15,-1-10 2 16,4 3-5-16,4-6 0 16,0-6-1-16,6 3 2 15,1-4-1-15,7 1-1 16,3 3 1-16,7 0-1 16,15 0 0-16,10 3 0 15,7-3 0-15,4-1 2 16,10 1-1-16,18 0-1 0,7 0 3 15,3 0 2-15,22-3 0 16,6-4 0-16,11-2-6 16,18-4 1-16,0-3 0 15,21 0 2-15,0 4-1 16,18-7-1-16,-1 6 1 16,26-3-1-16,-8 0 2 15,22 1 1-15,38-11 1 16,11 4 0-16,-18-6 2 15,7 0 1-15,4-4-1 16,-11 7-1-16,18-7-6 16,-7 1 1-16,-4-1 0 15,15 1 0-15,-12 0 2 0,5-1 1 16,-4-3-4-16,-18 4 1 16,10-1 0-16,-31 1 0 15,8 9 0-15,-26-3 2 16,-7 3 1-16,-17 3 1 15,-22 6-2-15,-3 3-2 16,-14 4 1-16,-28 3 1 16,-11 6-1-16,-7 0 2 15,-11 3-4-15,-20-3 0 16,-15 0 1-16,-14 0 0 16,-18 0 0-16,-14 0 2 15,-10 0 3-15,-11-3 4 0,-7 3 2 16,-3-3 3-16,-4-1-7 15,0 1-4-15,0 0-2 16,-4 0-1 0,1-3 0-16,-1-4 2 0,4-5-3 15,0-10 0-15,0-13 5 16,-3-18 5-16,-4-4-5 16,0-6-2-16,-4-12 1 15,-7-29 0-15,-6-6-4 16,-5 0-1-16,-9-18 1 15,2-10 0-15,1 15-13 0,0 13-3 16,3 10 0 0,4 12 0-16,3 31-8 15,7 20-2-15,1 24-25 0,3 16-11 16,3 19-84 0</inkml:trace>
  <inkml:trace contextRef="#ctx0" brushRef="#br0" timeOffset="5778.433">10957 9561 212 0,'-10'-6'82'0,"3"6"-64"0,0-3 9 0,3 3-2 0,1-7-4 15,-1 4-1-15,4-6-2 16,0-4-1-16,7-2-9 15,4-7 4-15,6 0 1 0,15-3 0 16,14 0 0-16,17 9-3 16,4 7 1-16,0 5 3 15,8 14 3-15,2 18 2 16,-3 25 3-16,-7 7-8 16,-10 3-1-16,-11 12-5 15,-11 32 0-15,-10-1-5 16,-15 4-2-16,-10 25 2 15,-10 6 0-15,-15-10-4 16,-7 11 1-16,-3-1 0 16,3-22 2-16,4-16-3 15,7-18 0-15,3-13 1 16,7-19 0-16,4-6-3 0,7-12 2 16,7-10-1-16,8-9-2 15,9-7 3-15,12-6 0 16,9-6 1-16,5-6 0 15,3-7 2-15,0 3 3 16,0-5-2-16,3-1 0 16,0 3-1-16,4 4-2 15,-3 2 1-15,-4 7-1 16,-7 3-5-16,-4 3 1 16,-3 3-29-16,-4 1-11 15,0-1-21-15,1-3-8 16,6-6-61-1</inkml:trace>
  <inkml:trace contextRef="#ctx0" brushRef="#br0" timeOffset="6168.589">12799 10332 204 0,'-18'-34'77'0,"11"25"-60"0,-7-7 15 0,7 13 4 0,-4 0-3 0,1 3 1 16,-1 0-11-16,1 6-3 15,3 3-12-15,-1 10-3 0,1 6 1 16,4 22-3-16,-1 10-2 16,1 2 0-16,3 1 1 15,0-4-3-15,0 7 0 16,0 0-1-16,0 12 0 16,0-6 2-16,3-6 0 15,1-10-16-15,-4-9-6 16,0-7-18-16,0-5-7 15,0-4-68 1</inkml:trace>
  <inkml:trace contextRef="#ctx0" brushRef="#br0" timeOffset="6486.687">12365 10376 276 0,'-4'-3'104'0,"4"3"-81"0,0 0 7 0,0 0-1 15,0 3-5-15,4 4 1 16,3 2-8-16,0 4 0 16,7 9-10-16,7 12 0 15,11 7 3-15,7 3-6 0,7 3 0 16,10 3-2-16,-3 6 1 15,0 10-2-15,-4 3-1 16,1-6 1-16,-1-7-1 16,1-9-7-16,-5-12-3 15,-2-13-32-15,-8-10-12 16,0-9-90 0</inkml:trace>
  <inkml:trace contextRef="#ctx0" brushRef="#br0" timeOffset="7132.343">12735 9313 256 0,'-14'-18'96'0,"7"8"-75"0,0 10 6 0,4 0-4 16,-1 0-11-16,4 0 1 15,0 7-2-15,0 2 1 16,0 3-6-16,-4 4 0 0,1 6 1 15,3 3-1-15,0 0-1 16,0 10-6-16,3-7 1 16,5 0 0-16,-1 0 2 15,3-3-3-15,1 1 0 16,3-1 1-16,0-3 0 16,4 0-3-16,3-7 2 15,3-2 1-15,5-4 2 16,10-6-1-16,6 4-1 15,5-7 1-15,3 0-1 16,-4 3-3-16,-7-3 2 16,-6 9 1-16,-8-3 2 0,-3 4 1 15,-8 2 1-15,-6 7 9 16,-8 0 3-16,-6 3-5 16,-8 6-2-16,-6 3-3 15,-8 4 1-15,-3 3-6 16,-4-1-3-16,-3-5 3 15,-1-4 3-15,5-9-3 16,-1-7-3-16,4-6 1 16,-1-12 0-16,5 3-13 15,3-10-3-15,6-5-20 16,1-4-6-16,0-28-155 16,11 21 97-1</inkml:trace>
  <inkml:trace contextRef="#ctx0" brushRef="#br0" timeOffset="7353.079">12612 9273 288 0,'0'-7'110'0,"3"4"-86"0,15 0 7 0,-7 0-2 16,6-3-18-16,8-7-4 15,7-2-4-15,3-4-3 0,4 0 1 16,10 3-1-16,8 7 2 0,6 6-3 16,1 6-2-16,-1 6-47 15,1 7-21-15,3 3-52 16</inkml:trace>
  <inkml:trace contextRef="#ctx0" brushRef="#br0" timeOffset="7700.267">13769 10317 272 0,'-7'-10'101'0,"3"10"-78"0,8-3 11 0,-1 3-1 15,1 0-9-15,7 3 0 16,3 7-11-16,3-1-5 16,8 16-5-16,3 10-3 0,7 9 1 15,8 6-1-15,-1-3 2 16,4 0-1-16,0 0-1 15,-4-3 1-15,1-7-1 0,-5 4-16 16,-2-9-6-16,-1-7-121 16</inkml:trace>
  <inkml:trace contextRef="#ctx0" brushRef="#br0" timeOffset="7999.165">14316 10207 296 0,'-4'3'110'0,"4"13"-86"0,-7 6 2 16,4-10-5-16,3 10-8 16,0 10 2-16,0 12-4 0,0 12 1 15,3 10-7-15,1 6-5 0,3 16-1 16,3 25 3-16,4 0 1 15,4 9-4-15,7 19-1 16,3-9-13-16,0-16-2 16,0-10-5-16,1-9 0 15,-5-12-5-15,-2-16-3 16,-5-13-52 0,1-21-58-16,-8-19 37 15</inkml:trace>
  <inkml:trace contextRef="#ctx0" brushRef="#br0" timeOffset="8466.783">14309 9411 260 0,'-4'0'96'0,"1"0"-75"0,3 0 10 0,0 6 1 16,-4 3-18-16,4 10-2 16,0 6-8-16,4 10-1 15,-1 2-1-15,1 1-4 0,-1 0 1 16,4-4 1-16,0-6 0 16,4 4 0-16,3-10 0 15,0-4 0-15,4-5 2 16,6-4-1-16,1-5 2 15,3-4-2-15,1-7-1 16,-1-2-2-16,-3-1 1 16,-1-2-26-16,-3-1-11 15,1 1-85 1</inkml:trace>
  <inkml:trace contextRef="#ctx0" brushRef="#br0" timeOffset="8752.074">14728 9382 200 0,'0'-18'74'0,"-3"18"-58"0,-1 0 18 0,4 0 4 0,-3 6-14 16,-1 3-1-16,1 10-4 0,-1 9-3 15,4 13-8 1,0 3-3-16,0 6-1 0,4 3-2 15,3 4 1-15,0 18-2 0,4 4-1 16,-1 5 1-16,1-5-1 16,3-4-3-16,0-3 0 15,-3 3-14-15,-1-3-4 16,1-9-44-16,-1 3-18 16,1-19-14-1</inkml:trace>
  <inkml:trace contextRef="#ctx0" brushRef="#br0" timeOffset="9473.677">12471 5438 184 0,'-4'-9'68'0,"4"9"-52"0,4 9 10 0,-1-3 4 0,4 4-9 16,7-1-2-16,8 4-3 15,9-1 3-15,12 4-11 16,3 0 7-16,3-1 2 0,7-5-1 15,15 5 1-15,14-5-5 16,6 2-2-16,1 1 0 16,10-1 4-16,15 4-4 15,-1 0 2-15,-3-4-5 16,18-2-2-16,3-1-2 16,-4 0-3-16,4-2 1 15,11-7 1-15,-8-7-1 16,-3-2-1-16,11 9 3 15,-7 0 2-15,-11 6-4 16,-7 7-1-16,0 3-22 0,-11-1-8 16,-10 1-23-16,-15 0-8 15,-10-1-65 1</inkml:trace>
  <inkml:trace contextRef="#ctx0" brushRef="#br0" timeOffset="9998.01">12767 6197 184 0,'-39'22'68'0,"22"-13"-52"0,-5 7 6 16,15-10 1-16,0 3-5 0,4 1-1 15,3-1-1-15,3 4 3 16,8-1-11-16,3 1 7 0,4-4 4 16,6 1-4-16,8-1 0 15,10 4-5-15,15-7-1 16,17-3 3-16,7-3 5 16,4-3-5-16,21 0 1 15,10 0-4-15,0 0 0 16,11 3-8-16,15 0 0 15,-1-4 1-15,0 4 1 16,14 0-4-16,-7 0 1 16,4 0-2-16,10 0 0 15,-7-6-27-15,-3 6-13 16,10 0-18-16,-3 0-8 16,-4 0-45-1</inkml:trace>
  <inkml:trace contextRef="#ctx0" brushRef="#br0" timeOffset="10793.069">23961 5504 260 0,'3'0'99'0,"4"6"-77"0,4 0-2 0,-8-2-4 15,8 2-8-15,7 0 3 16,6-3 3-16,8 7 1 16,7-4-8-16,7-3 7 0,7-6 5 15,14-7-1-15,24-5-1 16,8 2-3-16,11-6 1 15,24-3-6-15,-25 4-3 16,-21 2-6-16,67-6 0 16,-35 3 0-16,60-6 2 15,-46 6-1-15,32 4 2 16,-39 2-2-16,39 7-1 16,-39 0-2-16,7 12 1 15,-32-3-15-15,11 6-4 16,-21 1-21-16,-15-1-9 15,-13 1-90 1</inkml:trace>
  <inkml:trace contextRef="#ctx0" brushRef="#br0" timeOffset="11168.292">24243 6065 280 0,'18'19'104'0,"3"-13"-81"0,21-3 12 0,-17-3 0 15,28-9-15-15,21-1-1 16,10-8-7-16,29-4 0 16,-7 0-7-16,-21 3 4 15,70-16 3-15,-35 7-4 0,67-28-2 16,-49 15-3-16,45-19-3 16,-45 13 1-16,38-9 1 15,-42 18-14-15,-3-2-5 16,-33 8-59-16,-13 7-28 15,-14 6-28-15</inkml:trace>
  <inkml:trace contextRef="#ctx0" brushRef="#br0" timeOffset="12759.9">14711 6567 204 0,'7'-3'77'0,"-7"-7"-60"0,3-2 10 0,-3 9 1 15,0-1-5-15,0 1-2 16,0 0-5-16,0 3-2 16,0 25-13-16,0 13-3 15,0 12 1-15,4 10 0 16,-4 9 5-16,3 15 2 15,1 13 2-15,0 7 0 0,-1 3-4 16,1 18-1-16,-1-6-3 16,1-6-3-16,-1-6 4 15,1 9 1-15,-4-4 0 16,3-8 1-16,1-16-4 16,-4-16-2-16,0-13 2 15,0-15 0-15,3-12 1 16,1-7 0-16,-1-13 4 15,4-5 5-15,0-7-5 16,4-4 0-16,0 1-2 16,6 0 1-16,8-3 0 15,3 3 1-15,7-4-2 16,8-2 1-16,3 0-2 16,3-1 2-16,7-2 0 0,1-1 3 15,17 1-1-15,11-1 0 16,3 4-3-16,0 2 1 15,18 7-4-15,10 0 0 16,4 0 1-16,11 0 2 16,17-3-1-16,-3-6 2 15,20-4-4-15,5-5 0 16,3-1 1-16,17 3 2 16,-3 3-3-16,21 7 0 15,-7 6 1-15,25 10 2 16,-7 5-1-16,17 7 2 15,39 3 2-15,8-3 2 16,-22-9 5-16,10-13 3 0,-17-13-4 16,11-15 1-1,-11-3-7-15,10-7-1 0,-3-6-2 16,-7 3 1-16,11 7-2 16,-14-1-1-16,17 4 1 15,-21 3-1-15,14 3 6 16,-21-3 6-16,14-4-4 15,-18 1 0-15,11-4-4 16,-25-2-3-16,-74 12 0 16,89-10 1-16,-26 4-1 15,-80 15-1-15,-29 4 1 16,25-4 1-16,-28 3-1 16,28 1 2-16,-28 2-4 0,10 1 0 15,-24 0 3-15,-1 2 1 16,-17-2-4-16,-3 6 1 15,-15-3 0-15,1 6 2 16,-8-4-1-16,0-2 2 16,-6 0-2-16,-1 0 2 15,-3-1-4-15,3-2 0 16,-7 3 1-16,7-7 0 16,-6 4 2-16,2-13 1 15,-6 12-1-15,0-18-2 16,-4 6 1-16,-7-28-1 15,-3 6 0-15,-11-19 2 16,0 10-1-16,-18-41 2 16,4 19-9-16,-11-29-3 15,4 23-4-15,-4-16 0 0,8 18-17 16,-4 7-8-16,6 9-55 16,1 13-23-16,4 9-14 15</inkml:trace>
  <inkml:trace contextRef="#ctx0" brushRef="#br0" timeOffset="13870.546">15540 10182 212 0,'-11'6'82'0,"4"-6"-64"0,0 0 11 0,7 0 2 15,0 0-8-15,0 0-1 16,0 0 1-16,4 3 0 15,3-3-12-15,7 7-2 0,4-4 1 16,3-3 3-16,3 0 4 16,5 0-7-16,2 0-1 15,8-3-3-15,11-4 1 16,10-2-2-16,3 0 0 16,1-1-6-16,3 1-1 15,3-1 1-15,8 1 2 16,6 0 0-16,1-4 2 15,0 0-2-15,-8 4-1 16,1 0 1-16,3-1 1 16,0 4-1-16,-7 3-1 15,-7 3-30-15,-7 3-13 0,-10-3-68 32,-1 9-69-32,-3-9 60 0</inkml:trace>
  <inkml:trace contextRef="#ctx0" brushRef="#br0" timeOffset="14363.911">17219 9132 288 0,'0'0'110'0,"0"9"-86"0,4 10 0 0,-4-10-4 16,3 10-14-16,1 6-3 0,-4 6-2 16,0 10-1-16,0 16 0 15,0 12-3-15,0 6 2 0,3-6 1 16,4-6 2-16,4-1-1 16,6-2 2-16,8-4-2 15,7-6-1-15,7-9-2 16,3-9 1-16,0-10 1 15,1-7 0-15,-4-5 0 16,-1-7 2-16,1-6-1 16,7-4-1-16,-4-2-8 15,-3 0-5-15,-4-1-73 16,4 1-76 0,-11 6 42-16</inkml:trace>
  <inkml:trace contextRef="#ctx0" brushRef="#br0" timeOffset="14712.623">17911 9188 284 0,'-8'0'107'0,"1"6"-83"0,0 1-3 0,4-1-4 15,-4 3-7-15,0 1 2 16,3 5 2-16,4 7 2 16,0 10-9-16,4 18 0 0,3 16 3 0,3 12-6 15,4-3-2-15,1 22-1 16,2 26-1 0,1-7 0-16,0 9 0 0,3 16-3 15,0-6 2-15,0-16-1 16,0-9 0-16,0-10 0 15,1-12-2-15,-5-13-13 16,4-21-4-16,-3-10-24 16,0-19-12-16,3-16-62 15</inkml:trace>
  <inkml:trace contextRef="#ctx0" brushRef="#br0" timeOffset="15032.213">18447 10144 288 0,'7'7'110'0,"-4"2"-86"0,11 4 7 0,-6 2-2 15,-1-2-14-15,3 15-3 16,4 3-7-16,4 10-4 16,0 9 0-16,3 4-4 0,0-1 2 0,7-6 1 15,4-6 2-15,3-10-1 16,4-3-1-16,0-3-4 16,0-9 0-16,-1-7-40 15,-2-2-18-15,-1-10-65 16</inkml:trace>
  <inkml:trace contextRef="#ctx0" brushRef="#br0" timeOffset="15343.591">19043 10047 208 0,'-11'-22'79'0,"11"19"-61"0,-3 3 12 0,3 0 4 15,0 9-7-15,0 7-1 16,0 12-8-16,0 4-3 16,0 5-9-16,-4 10 3 0,1 16 1 15,-1 9-1-15,1 13 0 16,-1-4-1-16,4 4 0 16,0 22-9-16,4-1-1 15,3-5 0-15,3-4 3 16,1-6-5-16,3 0 1 15,0-10-15-15,0-2-5 16,0-14-8-16,-3-11-1 16,0-14-54-1,-1-5-53-15,1-16 39 16</inkml:trace>
  <inkml:trace contextRef="#ctx0" brushRef="#br0" timeOffset="15899.554">19159 9179 260 0,'11'-32'99'0,"-8"23"-77"0,1 6 13 0,-4 9 1 15,-4 3-21-15,-3 10-6 16,0 9-6-16,-3 4 0 16,-1 2-2-16,-3 7 2 0,4 0 0 15,-1-4 1-15,4-8 0 16,0-1-5-16,7-6 1 16,0-10-2-16,3-5 0 15,4-4 2-15,4-6 0 16,7 0 0-16,35-7 2 31,-1 7-3-31,1 3 0 16,0 6 3-16,-3 4 1 15,-8 2 1-15,0 7 0 16,-3 3-5-16,-4 0 1 16,-3 3 0-16,-7 0 2 15,-11 0 1-15,-3-3 1 16,-8-3-5-16,-6 9-1 15,-8-3 7-15,-3 0 6 16,-4 4-7-16,-3-4-2 0,-4-3-2 16,-3 3 2-16,-4-7-3 15,-3-2-2-15,-4-6 2 16,1-10 0-16,2-4-15 16,4-2-4-16,8-6-17 15,6-4-4-15,8-6-84 16</inkml:trace>
  <inkml:trace contextRef="#ctx0" brushRef="#br0" timeOffset="16213.012">19219 9003 244 0,'-7'-25'93'0,"4"19"-72"0,3 3 11 0,0 3 3 16,3 0-6-16,4 6 1 15,4 3-2-15,3 4 0 16,7 2-15-16,7-2-1 0,8 3 1 16,-1-13-5-16,4-3-2 15,3-10-1-15,8-8-1 16,9-7-5-16,9-1-1 15,-1 1 3-15,-4-6 1 16,-3 3-5-16,-4 3 0 0,-3 0-52 16,0-4-21-16,0-8-71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3:49.16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18821 3021 264 0,'-4'-10'101'0,"4"10"-78"0,-3-6 15 16,3 6 4-16,0 0-5 15,0 0 2-15,0 0-1 16,0 0-2-16,0 0-19 16,-4 6-1-16,-3 7 0 0,0 5 1 15,3 14-1-15,4 18-4 16,4 22-2-16,0 6-4 16,3 4 1-16,3 31-2 15,1-3 2-15,-1-4-2 16,-3-5 2-16,0 15-9 0,-3 0 0 15,-4-16-2-15,0 10-1 16,0-10-18 0,-4 10-10-16,4-10-19 0,0-12-5 15,-3-16-35-15,3-16-16 16</inkml:trace>
  <inkml:trace contextRef="#ctx0" brushRef="#br0" timeOffset="1395.924">7225 5360 216 0,'-4'3'82'0,"4"0"-64"0,0 3 13 0,4-3 3 15,3 4-3-15,4-4 2 16,6 0-3-16,8 0-1 16,7 0-16-16,3 0 3 0,7-3 4 15,4 3-2-15,3-3 1 16,19 10-1-16,6-4-2 15,10-3-4-15,1 7-2 16,7-1 0-16,17 0 1 16,7 1-3-16,1-4-3 15,10 0 0-15,14 1-1 16,-7 2-2-16,11 0 1 16,6 7-2-16,-10 0 2 15,1 3-2-15,9-1-1 16,-6 4-2-16,-4-6 1 15,11 0 3-15,-4-4 1 0,-7-2-4 16,4-4 1-16,-1 0 0 16,-10 0 2-16,-14 4-6 15,4 2-1-15,-1 7-38 16,-10-3-16-16,-11 3-67 16,1-7-27-16,-15-2 27 15</inkml:trace>
  <inkml:trace contextRef="#ctx0" brushRef="#br0" timeOffset="2492.352">23107 2707 260 0,'0'-41'96'0,"3"29"-75"0,1-4 19 0,-4 13 2 16,4 3-9-16,-1 0-2 15,4 3-4-15,0 16 0 16,0 25-15-16,4 15 0 0,-1 7 1 16,-3 13-7-16,1 27-1 15,2 7-3-15,1 9-2 16,-1 23 1-16,1-4-1 15,-4-10 0-15,0 14 0 16,0-11-5-16,0-14-1 16,4-26-24-16,-1-10-8 0,1-24-26 15,-4-23-10-15,0-15-58 16</inkml:trace>
  <inkml:trace contextRef="#ctx0" brushRef="#br0" timeOffset="2927.941">22744 5526 300 0,'17'-13'112'0,"4"7"-87"0,11-3-7 0,-14 5-7 16,6 1-6-16,15-3 4 15,25 0 9-15,17-1 6 16,11 1-13-16,35-3 7 0,17-1 3 15,26 1-7-15,20-4-3 16,36-2-4-16,-46-4-2 16,-43 6-3-16,107-18-2 0,-64 6 1 15,91-6 1-15,-77 9-1 16,67 3-1-16,-74 3-6 16,43 10-1-16,-61 3-32 15,18 9-14-15,-46-3-37 16,7 7-14-16,-38-4-10 15</inkml:trace>
  <inkml:trace contextRef="#ctx0" brushRef="#br0" timeOffset="4686.692">9081 5889 228 0,'0'-18'88'0,"0"18"-69"0,3 3 6 0,-3 0 0 16,4 3-5-16,-1 7 0 16,4-1-4-16,4 7 0 15,-1 3-9-15,4 13 9 0,1 18 4 16,-1 10-4-16,0 2 1 15,-4 8-6-15,-3 21 1 16,-3 15-5-16,-4 1 1 16,0 0-1-16,-4 15 1 15,1-6-4-15,-1-15-1 0,4-10-1 16,0-13 1-16,0-15-4 16,4-3 0-16,3-10 1 15,4-6 0-15,3-6 2 16,0-6 1-16,7-4-1 15,4-6 1-15,6-6-2 16,1-7-1-16,3-2 1 16,8-4-1-16,10-3 0 15,14-3 0-15,10 0 0 16,8 0 0-16,10 3 0 16,22 4 0-16,13 2 0 15,4 0 0-15,25 1-3 0,0-1 2 16,24 1 1-16,8-1 2 15,17 4-1-15,7-4-1 16,25 4 3-16,46-4 0 16,13-3-4-16,-2 0 1 15,3-6-2-15,21 4 0 16,3-1 2-16,-3-3 0 16,21-7 2-16,15 1 1 15,-4-6-1-15,-1-4 1 16,15-3-2-16,14 0-1 15,0-3 1-15,-3 4 1 16,-11 5-1-16,7 4 2 16,7-4-4-16,-11-6 0 15,-17-6 1-15,3-3 0 16,4-6 0-16,-18-7 0 0,-14 0 0 16,7-3 2-1,-35 13-1-15,-4-1 2 0,-20 17-2 16,-12 5-1-16,-20 23 1 15,-15 3-1-15,-32 2 0 16,-17 4 0-16,-10-6-3 16,-22-3 2-16,-25-4 1 15,-13-3 2-15,-19-6 1 16,-9 0 1-16,-15 0-2 16,-11 0 1-16,-10 0 0 15,-11 0 1-15,-10-6 0 16,-4 6 0-16,-3-9-2 0,-4-13-2 15,0-22 3-15,4-35 2 16,-1-9 0-16,1-12 0 16,-1-44 1-16,1-7 1 15,3-27-3-15,8-7-3 16,-1 9 0-16,3-3-1 16,5 26-20-16,3 27-9 15,-1 17-34-15,1 18-14 16,-4 22-66-1,-6 12-46-15,-12 13 85 16</inkml:trace>
  <inkml:trace contextRef="#ctx0" brushRef="#br0" timeOffset="5857.224">13487 9690 148 0,'74'-22'55'0,"-39"3"-43"0,14-16-3 15,-31 17-3-15,7-14-5 16,-1 1 2-16,1-7 22 16,0 4 11-16,-4-7-18 15,-3 13 15-15,-4 0 4 0,-7 3 3 16,-7 9 3-16,-11 3-15 16,-6 13-5-16,-15 10-11 0,-18 18-5 15,-13 32-7 1,-4 15 0-16,-4 6 0 0,-3 26 0 15,-7 9 0-15,4-3 2 16,2-10-3-16,12 1 0 16,14-1 1-16,10-6 2 15,14-15-6-15,11-13 1 16,18-10 1-16,13-8 1 16,18-7-2-16,15-7 2 15,6-2 1-15,18-7 0 16,22 6 0-16,6 1 2 15,-3 2-1-15,3 17 2 16,-3 9-2-16,-11-7-1 16,-21 10 1-16,-18 3-1 15,-17 19 0-15,-18 9 0 16,-21-3 2-16,-18 3 1 16,-10 7-4-16,-11 2 1 15,-17-12 2-15,-8-15 1 16,-10-17-4-16,4-15-1 0,2-12 1 15,-2-16 2-15,-1-13-2 16,8-19-2-16,10-18-1 16,10-13 3-16,19-3-2 15,16-6 1-15,19-16 4 16,17-28 1-16,14-13 1 16,11-6 2-16,21-32-5 15,22 1-1-15,6-16 6 16,-4-16 6-16,1 19-2 15,0-21 2-15,0 8-1 0,-15 7 1 16,-10-7-4-16,-14 20-3 16,-14 18 0-16,-14 13-1 15,-18 9 0-15,-18 0 0 16,-21 13-2-16,-17 12 1 16,-7 22-4-16,-15 13 0 15,-21 15 1-15,-3 26 0 16,7 37 0-16,7 34 0 15,10 7-3-15,11 25 2 16,18 9-8-16,14-12-4 16,17-3-35-16,15-16-14 15,10 3-91 1</inkml:trace>
  <inkml:trace contextRef="#ctx0" brushRef="#br0" timeOffset="6386.396">15120 10389 216 0,'21'6'82'0,"-21"7"-64"0,0 12 26 0,-3-6 7 16,-4 15-9-16,-4 4-2 16,-7 6-16-16,-13 6-7 0,-5 19-10 15,-6 25-1-15,3 6 4 0,0 10-8 16,1 25-1-16,2-4-1 15,5-2 0-15,2 6 0 16,5-3 0-16,6-16-3 16,4-26 0-16,3-8-3 15,4-19 1-15,0-16-41 16,0-13-19-16</inkml:trace>
  <inkml:trace contextRef="#ctx0" brushRef="#br0" timeOffset="6661.411">14369 10759 328 0,'0'-13'123'0,"3"13"-95"0,4 7 5 0,-3-1-5 15,6 3-12-15,4 4-1 16,11 9-7-16,7 9 0 15,10 19-5-15,4 10-2 0,3 12 0 16,4 10-1-16,7 24 0 16,11 10-3-16,3-3 2 15,0 9 1-15,-7-3 2 16,-10-15-3-16,-5-23 0 16,-9-21-26-16,-8-19-9 0,-3-16-99 15,-4-28-63 1,-7-13 84-16</inkml:trace>
  <inkml:trace contextRef="#ctx0" brushRef="#br0" timeOffset="6859.547">15208 9229 292 0,'-7'15'110'0,"4"-5"-86"0,-4 6 9 0,3-10-3 16,1 3-18-16,-1 1-7 16</inkml:trace>
  <inkml:trace contextRef="#ctx0" brushRef="#br0" timeOffset="7308.849">15187 9295 508 0,'14'-3'4'0,"4"-4"2"16,7-2 11-16,10 9 6 15,4 0 1-15,3 0 3 16,-3 9-2-16,-7 1 0 16,-8 5-3-16,-6 7 1 15,-11 6-11-15,-7 13-2 16,-11 13-6-16,-6-4-1 16,-4 0-1-16,-1-3-2 15,1-3-2-15,0-3 1 16,3-4 1-16,4 1 0 0,4-4-3 15,3 4 2 1,3 3-1-16,8-4 0 0,10-8 2 16,10-1 0-16,12-13-3 15,6-5 2-15,4-7 1 16,0-3 0-16,-4 0-3 16,-7 3 2-16,-3 7 3 15,-7 5 1-15,-8 4 1 16,-6 3 0-16,-4 9 0 15,-7 1 0-15,-10 2-2 16,-8 1 1-16,-7-1-2 16,-7 1-1-16,-10 5 1 0,-4-2-1 15,0 6-7-15,1-6 0 16,6-7-32-16,3-6-12 16,8-3-7-16,7-6 0 15,7-1-21-15,7 1-9 16,10-3-33 15</inkml:trace>
  <inkml:trace contextRef="#ctx0" brushRef="#br0" timeOffset="7581.96">15526 10790 356 0,'-18'7'134'0,"11"-1"-104"0,0 6 5 16,3 1-4-16,4 15-14 15,4 16 1-15,7 9-13 16,6 1-3-16,8-1-2 16,3 3 0-16,4 7 2 0,3 6-3 15,4 3 0-15,7-3 1 16,3-9 2-16,8-7-6 15,-1-9-1-15,1-10-34 16,-8-8-11-16,0-8-109 16</inkml:trace>
  <inkml:trace contextRef="#ctx0" brushRef="#br0" timeOffset="7864.736">16136 10972 356 0,'-7'31'132'0,"0"-2"-103"0,-4 18-6 0,1-19-8 16,-1 10-14-16,-3 15-1 0,-4 28 0 16,4 7 0-16,0 9 0 15,4 23 0-15,6 8 0 0,4-6-3 16,7 7 2-1,4 12 1-15,3-12 0 16,0-13-5-16,4-7 1 0,-4-8-25 16,0-14-8-16,0-14-25 15,0-20-9-15,-7-19-41 16</inkml:trace>
  <inkml:trace contextRef="#ctx0" brushRef="#br0" timeOffset="8706.514">13765 5203 240 0,'29'-6'90'0,"-12"6"-70"0,15-4 6 0,-14 4-1 0,17-6-10 16,18 6 0-16,10 0-5 15,11-3 1-15,15-3-6 16,16 3 6-16,5-4 4 16,-1 7-1-16,18-3 2 0,7 3-3 15,-7 0 0-15,14 3-7 16,8 13-2-16,-15 3-2 16,-4 9 1-16,1 7 2 15,-8-1 2-15,-21 4-10 16,-13-1-5-16,-15 4-21 15,-18-3-6-15,-14-1-17 16,-13-5-8-16,-12-4-60 16</inkml:trace>
  <inkml:trace contextRef="#ctx0" brushRef="#br0" timeOffset="9050.472">13564 6071 272 0,'7'3'104'0,"25"-3"-81"0,25 0 7 0,-29 7-3 0,11-4-9 15,24 3 2-15,29-6-2 16,7 0-2-16,24-6-8 16,22-4-1-16,-1 7 3 0,29-3-4 15,0 3 2-15,11-3-10 16,10-4 0-16,-11 4-2 16,11 0 2-16,-18 3-8 15,-6-1-1-15,-4 8-80 16,-11 11-34-16,-7 1 3 15</inkml:trace>
  <inkml:trace contextRef="#ctx0" brushRef="#br0" timeOffset="9697.373">18341 5259 248 0,'28'10'93'0,"4"-4"-72"0,17 10 9 0,-28-13 2 15,11 6-11-15,11 1 0 16,17 5-6-16,17-2-1 16,11-4-8-16,8-3 3 0,24-2 1 15,7-8-3-15,0-2 1 16,21-6-3-16,-4-4 0 16,-3 3-6-16,4-2-1 15,-7 2 1-15,-15 1 2 16,-17-1-2-16,-18 1 0 15,-14-1-37-15,-17 1-14 16,-15 2-86 0</inkml:trace>
  <inkml:trace contextRef="#ctx0" brushRef="#br0" timeOffset="9997.775">18584 5915 276 0,'14'6'104'0,"8"-6"-81"0,31-3 5 0,-18 3-2 15,28-3-11-15,11-1 0 16,25 1-7-16,18 0-3 15,-1 0-2-15,4 0-5 0,10 0 1 16,-3 0 1-16,-10-1 2 16,-11 1-3-16,-11 0-2 15,-14-3-38-15,-21 0-17 16,-14-7-68 0</inkml:trace>
  <inkml:trace contextRef="#ctx0" brushRef="#br0" timeOffset="11183.926">15438 6332 168 0,'3'3'66'0,"1"12"-52"0,3 4 17 0,-4-9 4 0,1 2-8 16,-1 4-1-16,4 6-6 16,0 9-3-16,4 19-9 15,0 7-1-15,3 9 3 0,0 3-6 16,-4 12 0-16,1 19 0 16,0 4 0-1,-1-4-2-15,1 10 1 0,-4 6-4 16,0-9 0-16,0-16 1 15,0-4 0-15,0-11 0 16,0-7 0-16,0 9 0 16,0-3 0-16,-3 0-3 15,-1-12 2-15,-3-10 1 16,0-5 0-16,4-8 2 16,-1-5 1-16,1-4-4 15,-1-9-1-15,4 3 5 16,0-9 3-16,4-4 1 0,3 1 3 15,0-4-1 1,7-2 2-16,4-1 0 0,10-3 1 16,8 0-4-16,6 0-3 15,4-3 2-15,3 0 0 16,1-3-3-16,6-3-1 16,19 0-3-16,9-4-1 15,26-2 3-15,-8 2 1 16,14 7-4-16,8 3-1 15,-8 0 1-15,12 3 2 16,13-3 0-16,-7 0 2 16,3 0-4-16,15-3 0 15,-7-3-1-15,7 0 0 16,6-4 4-16,-13-6 1 0,7 7-1 16,7 0-2-16,-15 6-2 15,1-4-1-15,7 4 2 16,-15-3 2-16,-17 3 0 15,0 0 2-15,-3-1-4 16,-15 1 0-16,-17-6 1 16,-14-1 2-16,-15 1-1 15,-13 0-1-15,-12-4 1 16,-6-3 1-16,-11 7-1 16,-7-3-1-16,-7-4 1 15,-7 6 1-15,-3-2-1 16,-8-4 2-16,-3-6 9 0,-3-9 4 15,-8-13-1-15,-3-3 1 16,-8-41-9-16,-2-28-4 16,-8-9-2-16,-4-35-1 15,8-3-7-15,3 0 0 16,7 3 1-16,8 22 1 16,3 22-4-16,3 19-1 15,7 15-33-15,1 13-11 16,3 10-26-16,3 12-10 15,4 6-22 1</inkml:trace>
  <inkml:trace contextRef="#ctx0" brushRef="#br0" timeOffset="11918.417">17522 9815 264 0,'0'0'101'0,"-3"6"-78"0,-1 4 0 0,1-1-6 16,3 10-6-16,0 19 3 15,3 12-1-15,1 9 2 16,-1 7-8-16,5 9 5 0,2 26 1 16,4 2-6-16,0 4-4 15,4 12-2-15,3 6-1 16,4 1 0-16,-4-13 0 16,0-16-16-16,0-19-4 15,-3-9-61-15,0-22-24 16,-8-18-6-1</inkml:trace>
  <inkml:trace contextRef="#ctx0" brushRef="#br0" timeOffset="12193.055">17156 10693 304 0,'17'38'112'0,"4"-26"-87"0,15-5 2 0,-19-7-4 0,19-4-6 16,9-5-1-16,8-7-6 15,0-6-2-15,4-3-4 16,6-3-5-16,15-3 0 0,3 2 3 16,-3 1 1-16,-4 9-4 15,-7-3 1-15,3 1-20 16,4 2-9-16,0-6-21 15,-3 6-8-15,-4 6-64 16</inkml:trace>
  <inkml:trace contextRef="#ctx0" brushRef="#br0" timeOffset="12668.396">18486 9420 280 0,'24'-28'107'0,"-3"18"-83"0,18 1 6 15,-21 6-1-15,21 3-5 16,17 0 3-16,11 9-4 15,0 13 0-15,-3 28-12 16,-4 7 4-16,-11-1 5 0,-7 13-5 16,-10 16 0-16,-7-19-9 15,-18 50-4-15,-7 3-1 16,-7 19-1-16,-7 0-3 16,-7-10 2-16,-1 7 1 15,-2-6 0-15,3-19-3 16,6-20 0-16,8-14-3 15,7-14 1-15,11-18 3 16,7-15 1-16,6-4-2 0,4-13 0 16,15-6 4-16,13-6 1 15,11-3 0-15,0-6-2 16,-3-4-6-16,-1 4-1 16,1 0-28-16,6 5-9 15,-3-2-11-15,-3 6-4 16,-4 0-71-1</inkml:trace>
  <inkml:trace contextRef="#ctx0" brushRef="#br0" timeOffset="13076.815">20387 10035 244 0,'4'-32'90'0,"-4"26"-70"0,0 6 6 0,0 0-1 15,0 9-3-15,0 10 2 16,-4 9 0-16,1 4 0 16,-8 15-13-16,-3 9 2 15,-7 23 3-15,-4 15-8 0,-3-3-4 16,0 9-3-16,-1 13-1 16,5 0 0-16,2-10 2 15,5-12-3-15,3-6-2 16,0-16-12-16,3-16-5 15,4-18-31-15,3-7-15 16,4-19-60 0</inkml:trace>
  <inkml:trace contextRef="#ctx0" brushRef="#br0" timeOffset="13346.585">19738 10003 308 0,'-7'-22'115'0,"10"25"-89"0,15 13 8 15,-7 0-1-15,10 15-12 16,7 7 0-16,4 9-10 16,3 12-2-16,4 23-5 15,7 9-1-15,7-3 1 0,7 3-5 16,14 9 1-16,-4 3 0 15,-3-12 0-15,-7-3-16 16,0-13-6-16,-3-12-22 16,-1-13-8-16,-7-12-87 15</inkml:trace>
  <inkml:trace contextRef="#ctx0" brushRef="#br0" timeOffset="13884.794">20214 9197 292 0,'-7'13'110'0,"4"-13"-86"0,-1-3 2 0,1 0-5 0,3-7-1 15,3-5 4-15,8-7 3 16,10-7 3-16,11 4-16 16,6 7 5-16,1 2 4 0,0 10-1 15,-4 9 1-15,-3 9 1 16,-4 7 2-16,-7 3-3 16,-3 0 0-16,-7 6-8 15,-4-3-2-15,-7-3-7 16,-4 3-4-16,-3-3-1 15,4 0-1-15,-4 3-3 16,3 0 0-16,4 4-1 16,4-1 0-16,3 0 3 15,7 7 0-15,7-13-2 0,7-7 2 16,11-9 1-16,7-6 0 16,3-3 0-16,-3 0 0 15,-7 3 0-15,-4 6 2 16,-10 7 1-16,-4 9 1 15,-10 6-2-15,-8 4-2 16,-14 2 1-16,-13 0-1 16,-15 1-11-16,-10-4-3 15,-4-2-33-15,3-4-12 16,1-3-73-16,3 0-30 16,-3 6 17-1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4:13.76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11074 5071 208 0,'-7'3'79'0,"7"0"-61"0,-4 4 17 0,1-1 3 0,3-3-7 15,0 0 2-15,3 0 1 16,4-3 3-16,0-3-20 16,7 0 4-16,4-3 2 0,7 3-6 15,3 0 1-15,7 3-7 16,4 0-1-16,3 3-4 15,8 0-1-15,3 0-1 16,14 0 2-16,10-3 3 16,4-3 2-16,1-3 1 15,6-7 0-15,14 1-6 0,0-4-2 16,-3 7 0 0,-4-4 0-16,8 7-2 15,3-4-2-15,-4 7 1 16,-3 3-1-16,-1 0 0 15,8 3 0-15,0 0 0 0,-7 4 0 16,-4-7 0-16,4 6 2 16,7-3-1-16,0-3-1 15,-8 6-2-15,5-6 1 16,2 0 1-16,5 4 2 16,-4 2-1-16,-11-3-1 15,-7 6 1-15,0 4 1 16,-3-1-1-16,-7 1 2 15,6-4-7-15,-13-2 1 16,-15-7-43-16,-10-7-19 16,-7 1-102-1,-11 6-61-15,-17 3 100 16</inkml:trace>
  <inkml:trace contextRef="#ctx0" brushRef="#br0" timeOffset="1064.636">20733 5015 260 0,'-7'-13'99'0,"7"13"-77"0,0 0 15 16,0 0 16 0,7 13-18-16,7-4-9 15,7 7-6-15,4 6-12 16,6 0 1-16,8 3 4 0,7 0 4 16,21-3 2-16,18-10-4 15,10-2 1-15,14-10-3 16,26-3 2-16,6-7-10 15,14-5-3-15,11-1 0 16,-8 0 1-16,8 0-1 0,-7 1-2 16,-14-1-2-16,-4-3 1 15,-4 1 1-15,-13 8 0 16,-22 1 0-16,-17 9 0 16,-18 6-40-16,-18 7-15 15,-14 18-48-15,-13 10-20 16,-22-7-9-1</inkml:trace>
  <inkml:trace contextRef="#ctx0" brushRef="#br0" timeOffset="2339.919">12979 5460 212 0,'-14'19'79'0,"7"-10"-61"0,-1-3 10 15,5-2 3-15,-1-1-6 16,4-3 3-16,0 6 4 0,0 3 2 16,4 16-18-16,3 26 2 0,4 18 2 15,-1 15-5-15,4 39 2 16,0 8-10-16,-3 17-4 16,0 12 0-1,-1-7 0-15,1-12 1 0,3-6 0 16,3-16 2-16,5-22 1 15,2-18-1-15,1-23 1 16,3-12-2-16,4-16 2 16,3-15-4-16,4-10 0 15,10-9 1-15,15-10 0 16,7-3-2-16,6 0 1 16,8-9-2-16,17 6-1 15,18-3 1-15,4 0-1 16,31 0 2-16,11-3 1 0,24 6 1 15,15 0 2-15,35 0-3 16,17 6 0-16,18 1-1 16,29 12 1-16,17-4-2 15,7 7-1-15,10 7 1 16,19-4-1-16,10 9 2 16,-4 1 1-16,-7 2 1 15,82 7 0-15,-18-6-2 16,-39-7 1-16,-25-9 0 15,-7-6 1-15,-31-10-2 16,-22-5 1-16,-28-1 0 16,-14-10 3-16,-35 4-5 15,-18-3-1-15,-18-1 2 0,-31 4 1 16,-29 12-4-16,-13 7 1 16,-15 9 0-16,-14 9 0 15,-14 7 0-15,-14 3 2 16,-18 0-3-16,-10-4 0 15,-7-2 3-15,-8-4 1 16,-3-2-1-16,0-11-2 16,1-11 1-16,2-20 1 15,-3-27-1-15,0-11 2 16,-3-14-2-16,-8-51-1 16,-10-10-2-16,-14-52 1 15,-7-1 3-15,-1-25 3 16,5 41-20-16,6 41-7 15,0 37-33-15,4 38-15 16,0 41-109-16</inkml:trace>
  <inkml:trace contextRef="#ctx0" brushRef="#br0" timeOffset="3137.112">11698 9458 272 0,'-3'-13'101'0,"3"13"-78"0,7 3 9 0,-4 4-3 16,8 2-6-16,6 4-2 15,8 2-3-15,7 1 1 16,7 0-10-16,17-4 3 0,25-12 2 16,11-3 1-16,14-13 4 15,24 1-7-15,4 5-2 16,7 4-3-16,8 9-2 0,-8 6-6 15,-18 10 1 1,-10 9 0-16,-11 1 2 0,-6 2-17 16,-15-6-4-16,-11 0-40 15,-6-9-16-15,-22-16-76 16</inkml:trace>
  <inkml:trace contextRef="#ctx0" brushRef="#br0" timeOffset="3709.044">13878 8683 312 0,'4'-25'115'0,"-1"25"-89"0,4 0-1 0,-7 10-5 15,0 15-12-15,-7 3-2 16,-3 6-8-16,-4 29-1 16,-8 15 1-16,-6 4 1 0,0-1 3 15,-4-2-1-15,4-4-1 16,7-12-2-16,3-4 1 16,11-15-1-16,7-6-2 15,11-7 0-15,10-9 3 16,7-6 0-16,11-4 1 15,24-2 0-15,15-4 2 0,7-3-1 16,6 4-1-16,22 2 3 16,7 10 0-16,-7 3-1 15,0 12-2-15,-4 1 1 16,-10 2 1-16,-14 13-1 16,-22 7-1-16,-13 18 7 15,-18 0 5-15,-18 1 0 16,-18-4 3-16,-21 6-2 15,-10 13 0-15,-7-9-1 16,-8-4 0-16,-10-12-4 16,-14-13-3-16,-7-12-2 15,0-13-3-15,0-12 1 16,-4-13-1-16,-10-19-3 16,3-6 0-16,15-9-9 15,10-7-3-15,10 1-21 0,15-7-9 16,10 0-36-16,11-13-13 15,10-18-22 1</inkml:trace>
  <inkml:trace contextRef="#ctx0" brushRef="#br0" timeOffset="3977.812">13839 8523 272 0,'-14'7'101'0,"14"2"-78"0,7 0-2 0,-3-2-8 0,7-1-1 15,10-3 3-15,18-6 0 16,17-6 4-16,11-4-11 16,7-6 2-16,21-6 1 0,18 9-4 15,4-2 1-15,13-1-7 16,11 3-1-16,-3 4-5 15,6-4-1-15,12 6-37 16,-15 1-14-16,-4 9-75 16</inkml:trace>
  <inkml:trace contextRef="#ctx0" brushRef="#br0" timeOffset="4325.006">16461 8915 228 0,'-39'13'88'0,"21"6"-69"0,-3 6 13 0,10-6 0 15,-3 6-2-15,-7 12 2 0,4 10-15 16,-5 3-8-16,1 13-5 16,0 19-4-16,-4 12 3 0,1 6-2 15,-1 0-1 1,-3 10-2-16,-1 6 1 0,5-12-1 16,3-10 0-16,3-10 0 15,4-8-2-15,0-7-26 16,3-16-10-16</inkml:trace>
  <inkml:trace contextRef="#ctx0" brushRef="#br0" timeOffset="4624.121">15730 9078 296 0,'-7'-69'112'0,"11"47"-87"0,6 0 11 0,-3 19-2 16,4 10-15-16,10 11-1 15,7 20-8-15,11 9-4 16,7 6-3-16,7 7 2 0,0 18 1 16,0 16-2-16,3 7-1 15,8-4-1-15,3 16-2 16,3 6 1-16,1-12-1 15,-11-10-5-15,-7-13 1 16,-7-8-18-16,-7-11-6 16,-8-17-29-16,-3-17-12 15,1-12-58-15</inkml:trace>
  <inkml:trace contextRef="#ctx0" brushRef="#br0" timeOffset="5224.092">16693 8135 256 0,'8'-41'96'0,"-1"28"-75"0,0-12 10 0,-4 16 1 16,4-4-9-16,4-3-1 15,6 1-4-15,5-4-1 16,6 10-9-16,4 2 6 0,3 7 3 16,0 10 6-16,-3 5 6 15,-7 14-10-15,-8 5-1 16,-6 7-6-16,-11 0 0 16,-11-1-5-16,-6 1 1 15,-12 0-5-15,1 0-2 16,0-1 0-16,3 4-1 15,8-3-3-15,2-3 2 16,8-7-1-16,7 4 0 16,7-10 2-16,8-3 0 15,6-4 0-15,10-5 0 16,8 0 0-16,4-4 0 0,2 0-3 16,5 10 2-16,-1 0 1 15,1 6 2-15,-1-3-1 16,-7 3-1-16,-6 0 3 15,-12 7 0-15,-6-1 3 16,-11 6 3-16,-10 7 0 16,-12 3 0-16,-6-3-5 15,-3 0-1-15,-5-3-1 16,-2-3 1-16,-5-4-4 16,-6-3 0-16,0-5-6 0,3-5 0 15,7-5-13 1,7-3-4-16,11-1-16 0,11-2-5 15,10-4-16-15,7-3-4 16,11 3-77 0</inkml:trace>
  <inkml:trace contextRef="#ctx0" brushRef="#br0" timeOffset="5573.112">18045 9263 300 0,'-32'41'112'0,"25"-19"-87"0,0 0 7 16,7-13-3-16,7 1-16 16,3-4-2-16,12-6-5 15,6-3 1-15,7-3-4 16,18-7-4-16,10-3 0 0,8-6 1 16,-4 4 2-16,0 5-3 15,0 1 0-15,7-1-41 16,0 4-19-16,0-1-75 15</inkml:trace>
  <inkml:trace contextRef="#ctx0" brushRef="#br0" timeOffset="5913.72">19001 8370 320 0,'10'0'121'0,"-10"9"-95"0,0 16-2 0,0-6-6 16,-3 15-12-16,-1 10 2 0,1 7 1 16,-1-1 5-16,1-3-8 15,3 9 1-15,0-6 0 0,3 10-6 16,4-4 0-16,7 1-1 15,4-4 0-15,3 0-3 16,4-6 0-16,7-6 2 16,6-3 0-16,5-4 1 15,3-5 0-15,-1-8-18 16,-2-2-8-16,-4-6-26 16,-8-7-12-16,1-6-63 15</inkml:trace>
  <inkml:trace contextRef="#ctx0" brushRef="#br0" timeOffset="6242.516">19463 8272 288 0,'7'-9'110'0,"-7"9"-86"0,-4 6 9 0,4-6-3 16,-3 3-7-16,-1 13 0 16,1 3-3-16,3 15-1 15,0 23-10-15,3 21-8 0,1 7-1 0,3 12 0 16,0 29 0-16,3-4-3 16,1 6 2-16,0 17-19 15,-1-4-9-15,1-10-3 16,-1-8-1-16,1-7 19 15,-4-10 7-15,4-18-1 16,-1-16-2-16,1-12-19 16,-1-13-6-16,-3-6-72 15</inkml:trace>
  <inkml:trace contextRef="#ctx0" brushRef="#br0" timeOffset="6579.056">20352 8918 268 0,'14'-44'101'0,"-11"41"-78"0,1 6-7 15,-8 13 40-15,-3 22-21 16,-3 21-13-16,-1-2-9 16,-3 12-9-16,0 6 2 0,-4 22 0 15,1 4 2-15,-1-1 0 16,0-3-4-16,1 7-3 16,3-4-5-16,3-25-2 0,4-15-17 15,0 2-5-15,-4 7-26 16,1-18-10-16,6-14-61 15</inkml:trace>
  <inkml:trace contextRef="#ctx0" brushRef="#br0" timeOffset="6835.717">19830 8900 320 0,'7'-10'121'0,"0"20"-95"0,7-1 11 0,-7 0-2 16,4 16-16-16,3 10-1 16,0 3-4-16,3 12-1 15,5 0-7-15,2 3 0 0,4 10 4 16,8 18-6-16,10 7-2 16,7 0-4-16,6-13-1 15,-2 4-16-15,-1-10-7 16,1-7-38-16,-4-11-14 15,7-4-63 1</inkml:trace>
  <inkml:trace contextRef="#ctx0" brushRef="#br0" timeOffset="7187.877">21195 8533 304 0,'10'9'115'0,"5"19"-89"0,13 32 8 0,-18-32-4 16,8 19-16-16,3 13-5 15,4 21-9-15,0 7 0 16,3 0 0-16,-3 3-3 0,3 6 2 16,-4 3-15-16,-2-9-6 15,-1 0-27-15,-7-12-9 16,0-7-62-1</inkml:trace>
  <inkml:trace contextRef="#ctx0" brushRef="#br0" timeOffset="7397.788">21011 9179 344 0,'46'15'129'0,"-10"-12"-100"0,31-6 9 16,-32-3-3-16,11-3-22 16,7-13-7-16,10-10-7 15,18-8-2-15,4-4 2 16,0 3-31-16,-8 0-11 0,-3 0-110 16</inkml:trace>
  <inkml:trace contextRef="#ctx0" brushRef="#br0" timeOffset="7881.126">22250 8263 340 0,'-11'-3'129'0,"-7"6"-100"0,-10 6-4 0,11 1-7 15,-8 2-16-15,-3 7-3 16,-1 6 0-16,5 13 0 15,-1 12 1-15,4 10 4 0,3-4 2 16,4-3-5-16,4-9 0 16,3 0-1-16,7-16 0 15,7-6 0-15,7-6 0 16,14-10-3-16,11 4 2 16,10-10 1-16,4 0 0 15,3 0 2-15,1 6 1 16,6-3-1-16,12 7 1 15,2 8 0-15,1 1 1 0,-4 9-2 16,-4 4 1-16,-6 15-2 16,-11 6-1-16,-14 0 1 15,-15 4-1-15,-13-1 6 16,-11 4 6-16,-14 3 0 16,-14 6 1-16,-22 0-7 15,-13-4-4-15,-4-11-4 16,-4-7 1-16,1-7 1 15,-8-8 0-15,-3-7-7 16,7-9-3-16,14-7-19 16,10-9-8-16,12-9-65 15,13-23-26-15,11-12 9 16</inkml:trace>
  <inkml:trace contextRef="#ctx0" brushRef="#br0" timeOffset="8154.159">22140 8169 332 0,'0'41'126'0,"4"-22"-98"0,6 3 6 0,-2-13-4 0,6 3-10 15,10-2 0-15,8 6-7 16,7-7 0-16,7-3-8 15,14-3-3-15,14-3-1 0,3-3 1 16,1-6 1-16,0-4-4 16,-4 1-1-1,0-4-13-15,0-3-2 0,-7 4-34 16,-11-4-12-16,-6 0-86 16</inkml:trace>
  <inkml:trace contextRef="#ctx0" brushRef="#br0" timeOffset="9935.821">22888 7580 288 0,'-35'12'110'0,"10"-12"-86"0,-17-3 5 16,14 3-5-16,-15-3 1 15,-10-3 5-15,1 2-5 16,-8 1-3-16,-11 0-12 16,-17 6 0-16,-7 4 1 0,-1-1-6 15,-17 0-1-15,-10-6-2 16,-1 0-2-16,-6-6 1 15,-15-4-1-15,4 1 0 16,0 0 0-16,-11-1 0 0,4 7 0 16,4 3 6-16,-12 0 6 15,5 6 5-15,3-3 4 16,-18-3-5-16,3-3-1 16,5-9-7-16,-19-4-3 15,8 0-5-15,-11-9-2 16,-7 7 3-16,-3 5 1 15,-19 0-3-15,5 7 1 16,-22 3 0-16,4 6 2 16,-18 10 1-16,4-1 1 15,-11 4 2-15,-4 0 3 16,1-4-6-16,-11 4-2 16,7-4-1-16,-18-2 2 15,14-1-1-15,-17 1 2 16,0 5-9-16,-4 4-3 15,-66 12 9-15,34 7 6 0,-3-3-2 16,14 2-2-16,15-2-4 16,-5-4 1-16,22-3 1 15,-10-6 0-15,20-3-5 16,-3-3 1-16,28-13 2 16,4-3 1-16,24-3 1 15,22-7 2-15,13-5 1 16,15 5 1-16,28-2-2 15,21 5-2-15,22 1-2 16,17 6 1-16,14 0-1 16,18 3 0-16,10 4-3 15,14 5 1-15,11 7 0 0,7 12 2 16,11 29 7 0,10 21 7-16,7 10-4 0,8 44-2 15,6 25-1-15,4 41-1 16,-4 15-2-16,-3 35 1 15,-7 3-4-15,-4 25 0 16,-10 9 1-16,-4 1 2 16,-7 9-1-16,-7-13-1 15,-7-6 1-15,0-25 1 16,-3-16 1-16,-4-40 1 16,0-32-5-16,0-22 1 15,0-25 0-15,3-28 0 16,4-25-3-16,7-25 2 15,7-13-1-15,7-22-2 16,11-12 5-16,21-16 1 0,25-6-3 16,13 0 1-16,19 0-2 15,38-1 0-15,7 1 2 16,43 9 0-16,10 1 0 16,39-1 0-16,25 3 2 15,17 3 1-15,32 1-1 16,28 3-2-16,36-1 1 15,17 10 1-15,14-9-3 16,32-1 0-16,14-8 1 16,22-20 2-16,13-22-3 15,7-9 0-15,8 0 1 16,3-3 2-16,-11-9-1 16,8-23-1-16,-8 4 1 0,-10 3-1 15,-10 3-3-15,-15-16 2 16,-11-3 1-16,-24 10 0 15,-28 8-7-15,-39 11-3 16,-25-7-8-16,-28 9-3 16,-28 10 11-16,-39 13 5 15,-11 12 4-15,-42 22 3 16,-32 9-3-16,-10 16-2 16,-14 16 2-16,-22 9 0 15,-21 12-2-15,-20 1 2 16,-19-7 1-16,-14-6 2 15,-10-12-1-15,-14-4 2 16,-15-18-4-16,-10-19 0 16,-7-19 1-16,-11-13 0 0,4 7 0 15,0-10 2-15,7 3-1 16,3-15-1-16,4-3-2 16,4-7-1-16,3 10 2 15,-4-16 2-15,-6-38 6 16,-12-5 4-16,-16-39-6 15,-15-21-1-15,-7-41-2 16,-18 3 1-16,-31-38-2 16,-8 19-1-16,1 10 1 15,-4 40-1-15,0 44 0 16,14 35 0-16,15 34 0 16,9 32 2-16,5 24-3 15,3 20 0-15,3 12 1 0,8 3 2 16,3 13-1-16,3-1-1 15,8 4-2-15,-1 3 1 16,1 3 1-16,-11 3 2 16,-21 10-1-16,-14 9-1 15,-4 3 1-15,-18 0-1 16,-17 0 0-16,11-6 0 16,-4-9-11-16,3-13-3 15,1-16-53-15,17-22-20 16,4-31-90-16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4:35.139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11815 7332 248 0,'3'-13'93'0,"-3"10"-72"0,0-6 9 16,0 6 2-16,0-1-5 0,0-2 4 15,0 0-6-15,0 0-3 16,0-1-12-16,0-2 2 0,0 0 2 16,-3-7-3-16,-1 6 1 15,-3-8-5-15,0 2-2 16,-4-6 2-16,-3 6 2 15,-3 4-2-15,-5 2-2 16,-2 7-2-16,-5 6 0 16,-2 7-4-16,-1 2 0 15,0 7 1-15,0 6 0 16,4 0-3-16,0 4 2 16,3 2-1-16,1 3 0 15,-1 7 0-15,4 9 0 16,0 10 0-16,3 3 0 15,0-1 0-15,8 1 0 16,3 0 2-16,7 18 0 16,7 10 4-16,3 6 2 15,8-6 0-15,3-3-1 0,7 3 1 16,15-3 1-16,13-13 1 16,8-9 0-16,-1-16 0 15,1-12 0-15,-4-10-2 16,0-9-1-16,0-16-1 15,-8-3 0-15,-6-16 0 16,-3-12 2-16,-12-6-1 16,-6-7 0-16,-14 0-1 15,-11 0 2-15,-11 0-3 16,-14 1-2-16,-6 2 4 16,-8 7 1-16,-11 6-7 15,-6 15-1-15,-4 10-5 0,4 10 2 16,6 8 1-16,8 8-1 15,7 5-5-15,10 7-4 16,7-1-21-16,8-2-8 16,10-17-12-16,10-14-6 15,15-14-93 1</inkml:trace>
  <inkml:trace contextRef="#ctx0" brushRef="#br0" timeOffset="1328.226">19900 7717 256 0,'-7'-12'96'0,"4"9"-75"0,-1-3 6 16,1 6-2-16,3-4-10 0,0 4 0 16,0-3-3-16,0-3 2 15,3-7-7-15,8-2 5 0,3-7 1 16,7-3 5-16,7-3 1 15,7-1-4-15,11 1-1 16,7 6-2-16,7 13 0 16,-7 9-2-16,-7 9-1 15,-11 1 1 1,-7 49 4-16,-13 4-8 0,-12 3-3 16,-10 18-2-16,-11 17-1 15,4-23-3-15,-17 19 2 16,-1-9 3-16,4 6 1 15,6-6-6-15,12-10 0 16,10-6 1-16,10-12 1 16,15-13 1-16,10-12 2 15,8-10-1-15,6-7-1 0,1-8 1 16,6-7 1 0,7-6-1-16,8-7 2 0,0-5-4 15,-8 2-2-15,-3-2-38 16,-4-1-17-16,-6 10-110 15</inkml:trace>
  <inkml:trace contextRef="#ctx0" brushRef="#br0" timeOffset="2300.262">25520 7711 236 0,'-11'-22'88'0,"11"22"-69"0,-21-22 4 0,18 19-2 0,-8-6-4 16,1-1 1-16,-8-2 2 15,4-4 0-15,-7 13-11 16,3-3 6-16,-7 12 2 0,4-3-5 16,-11 29-2-16,4-11-5 15,-7 20-4-15,7-9 0 16,-8 27-1-16,8-12-3 15,7 28 2-15,3-15-1 16,18 18 0-16,0-21 2 16,21 27 0-16,-6-18-3 15,20-3 2-15,-3-16 3 16,21-19 3-16,-11-9 0 16,18-28 0-16,-11-1 10 15,4-34 5-15,-11 7-2 16,-6-48 0-16,-12 19-4 15,-13-34 1-15,-4 18-4 0,-39-18-1 16,8 22-6-16,-36-4-3 16,14 23-5-16,-42 2-2 15,17 13-15-15,-14 16-4 16,22 6-18-16,-1 19-5 16,11 0-83-1,1 18-58-15,6-2 73 16</inkml:trace>
  <inkml:trace contextRef="#ctx0" brushRef="#br0" timeOffset="3442.739">15572 12571 192 0,'10'-47'71'0,"-6"28"-55"0,-1-12 13 16,-3 22 4-16,0-4-4 0,-7 1 3 15,0-4-9-15,-3 6-2 16,-8 4-12-16,-3 12 1 0,-4 10 3 16,-3 9-5-16,0 7 0 15,-1 5 0-15,1 17 0 16,0 8-2-16,0 32 1 16,3 3-4-16,7 13 0 15,4 22-3-15,7 9-1 16,7 6 1-16,4 13 2 15,10-9-3-15,7-16 0 16,11-10 1-16,10-25 0 16,8-24 2-16,2-32 3 15,-2-29 0-15,-4-21 0 16,0-19-1-16,-4-35 0 16,-3-24-5-16,-8-23 1 0,-2-37 2 15,-8-7 3-15,-7-37 4 16,-7 6 5-16,-7-22-4 15,-7 4 0-15,-7 5-2 16,-11-12 2-16,-14 19-3 16,-17 0-2-16,-18 6-5 15,-4 16 0-15,4 9 0 16,7 23 0-16,7 30 0 16,14 32 0-16,11 31 8 15,7 35 7-15,10 22-1 16,11 24 2-16,11 51-9 15,6 19-2-15,11 44-3 16,15 21 1-16,24 48-4 16,17 25 0-16,8 12-10 15,-4 9-3-15,7-30-17 0,7-20-6 16,-3-37 9-16,-7-38 6 16,-8-37-7-16,-6-35-1 15,-8-34-48-15,-3-32-19 16,-10-15-18-1</inkml:trace>
  <inkml:trace contextRef="#ctx0" brushRef="#br0" timeOffset="3880.101">16471 13286 256 0,'0'16'96'16,"0"-13"-75"-16,7 6 8 0,-7-2-3 0,4-1-10 15,-1 0-1-15,4 4-1 16,0 2 2-16,-3 1-9 16,-1-1 5-16,1 1 3 0,3-4-5 15,0 1-1-15,4-1-3 16,3-9-1-16,0-3 1 15,0-3 1-15,-3-4 1 16,-1 7 0-16,1-3-2 16,-4 3 1-16,0-1 0 0,-4 4 3 15,-3 0-1-15,0 0 0 16,0 0-8-16,0 0 0 16,0 0-1-16,-3 4 0 15,-1-1 0-15,1 0 0 16,-1 0 0-16,1 0 0 15,-1 3-9-15,4-2-2 16,0 5-29-16,0-3-14 16,0-3-52-16,4-12-22 15,-1 0 17 1</inkml:trace>
  <inkml:trace contextRef="#ctx0" brushRef="#br0" timeOffset="4372.755">16140 12603 272 0,'-11'18'104'0,"7"-2"-81"0,-3-3 9 0,4-4 1 16,-1 0-4-16,4 7 3 15,0-3-6-15,7-4-4 16,4 0-12-16,7-2 2 0,10-7 4 15,14-7-4-15,18-2 1 16,11-7 1-16,6-6 1 16,1 4-4-16,14-1 1 15,6 3-5-15,-2-6-2 16,-8 0-2-16,-10 7 0 16,-8 2-2-16,-6 4-1 15,-8 9 1-15,-7 9 1 16,-10 0-21-16,-7 1-7 15,-7 2-16-15,-11-2-4 16,-7-1-6-16,-7-3 0 0,-11-2-14 16,-6-4-3-16,-1 0-42 15</inkml:trace>
  <inkml:trace contextRef="#ctx0" brushRef="#br0" timeOffset="4717.467">16489 13252 220 0,'-11'31'85'0,"4"-9"-66"0,0 12 8 0,0-18-2 15,0 6 0-15,0-3 2 16,0-3-1-16,3-7-1 15,1 0-14-15,3 1 4 0,7-10 3 16,4 0 1-16,6-10 3 16,11-2-3-16,8-4-2 15,10 0-7-15,13 1-2 16,23-1-2-16,9 4-1 16,1-1-6-16,7-3 1 15,10 4 0-15,1-4 0 16,-8-3-3-16,-3-3 0 0,-4-6-71 15,-3 0-30-15,-15-10-47 16</inkml:trace>
  <inkml:trace contextRef="#ctx0" brushRef="#br0" timeOffset="5559.373">19022 11778 256 0,'7'-78'96'0,"-7"46"-75"0,-4-12 10 16,1 19 1-16,-4 0-7 15,-4-6 0-15,-6-4-2 16,-8 1-3-16,-7 9-10 15,-7 3-4-15,-10 3-2 0,3 10 0 16,0 5 2-16,-7 11-1 16,-7 15 0-16,-7 15-1 0,0 10 0 15,0 13 2-15,4 28 3 16,6 25-2-16,11 6-2 16,8 34 0-16,9 7-1 15,8 16-2-15,11 15-2 16,10-6-2-16,17 9-1 15,22-18 2-15,17-22 2 16,12-13-5-16,9-25 1 16,22-22 3-16,14-31 4 15,3-23-1-15,15-27-2 16,-4-22-3-16,-11-13-1 16,-14-19 15-16,-17-13 6 15,-18-27 7-15,-17-1 4 16,-22-2-13-16,-14-4-7 15,-21 0-3-15,-28 4-2 0,-25 18-2 16,-11 25-2-16,-14 22-2 16,-20 29-1-16,-22 21-3 15,17 28-1-15,22 23-10 16,21 18-1-16,18-2-22 16,13-14-7-16,8-21-46 15,10-22-20-15</inkml:trace>
  <inkml:trace contextRef="#ctx0" brushRef="#br0" timeOffset="6338.563">16506 10044 308 0,'-119'-9'115'0,"52"9"-89"0,-15 3-1 0,33 0-5 0,-32 0-12 15,-11 0 0-15,-21-3 2 16,-24 6 1-16,-4-2-5 16,-22 11 5-16,-3 4 2 0,-10 12-2 15,-21 13-1-15,10 22-6 16,-22 28-1 0,15 19-1-16,0 22-2 0,4 28 3 15,21 16 2-15,20 21 9 16,22 32 5-16,25 7 0 15,28 33-2-15,32 14-1 16,31 9 3-16,29 21-2 16,31 23-1-16,50-16-8 15,24 0-3-15,54 3-3 16,27-35 1-16,36-5-2 0,42-26-1 16,36-31 1-1,28-13-1-15,10-31 0 0,18-50 2 16,17-35-10-16,22-37-4 15,11-38 12-15,17-47 9 16,7-40-6-16,-4-29-1 16,-3-47-2-16,-18-22 2 15,-38-41-1-15,-22-12 2 16,-38-29 0-16,-39-33 1 16,-22-42 0-16,-66-6 2 15,-54-6 3-15,-52 15 2 16,-46 7-1-16,-43-4-1 15,-52 23-5-15,-60-4-1 0,-57 26 1 16,-53-23 2-16,-67 20-1 16,-70-17 0-16,-64 20-3 15,-56 2-2-15,-43 39-13 16,-6 27-6-16,17 54-15 16,35 69-6-16,64 72 13 15,38 34 5-15,26 29 0 16,52 30 0-16,28 1-61 15,43-12-27-15,7-26-43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0T00:54:44.206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5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30T00:54:48.294"/>
    </inkml:context>
  </inkml:definitions>
  <inkml:trace contextRef="#ctx0" brushRef="#br0">6339 7429 204 0,'-3'-9'77'16,"-1"9"-60"-16,1 0 8 0,3 0 2 0,0 0-1 16,-4 3 2-16,1 0-7 15,-1 3 0-15,1 4-12 16,-1 8 3-16,4 14 4 0,0 15-2 15,0 9 2-15,4 4-9 16,-1 9-4-16,-3 19 0 16,4 9 2-16,-1-3-2 15,1-3-2-15,3 3-3 16,0 6-1-16,4-9-7 16,-1-3-2-16,4-16-24 15,0-9-9-15,4-16-30 16,-4 0-10-16,4-19-10 15</inkml:trace>
  <inkml:trace contextRef="#ctx0" brushRef="#br0" timeOffset="273.272">6600 7580 232 0,'4'-35'88'0,"0"26"-69"0,-4-1 17 0,0 10 22 15,0 19-13-15,0 19-14 16,0 12-6-16,0 19-16 16,0 25 1-16,0 16 1 0,0 6-6 15,0 0-3-15,3 9 1 16,4-12 0-16,4-13-37 15,-1-15-14-15,11-7-102 16</inkml:trace>
  <inkml:trace contextRef="#ctx0" brushRef="#br0" timeOffset="1385.224">13769 7448 224 0,'-14'16'85'0,"10"-7"-66"0,-3 16 16 15,4-12 4-15,3 2-19 0,3 4-6 16,8-3 3-16,6-1 2 16,8-2-9-16,17-4 1 0,11-9 0 15,14 0 0-15,0 0 1 16,4-3-4-16,7-12 0 16,6-4 1-16,8 0 2 15,-4 3-3-15,-7 1-3 16,-3 5-2-16,-4 7-3 15,-7 6 1-15,-7 16 1 16,-11 15-1-16,-13 10-1 16,-15 10 1-16,-11 5 1 15,-17 20-1-15,-10 18 2 16,-8 16-4-16,-7-4 0 16,-6 26-1-16,-8-9 0 15,0-10 0-15,3-13 0 16,5-15-11-16,6-10-5 0,7-21-19 15</inkml:trace>
  <inkml:trace contextRef="#ctx0" brushRef="#br0" timeOffset="2555.391">20980 7482 240 0,'-14'0'90'0,"14"10"-70"0,3-1 13 0,-3 1-1 15,7 5-8-15,0-2 0 16,7 2-4-16,11-2-1 16,10-4-10-16,15-2-3 0,10-7 0 15,0-3 1-15,3-7 1 16,4-6 0-16,14 1 0 15,-3 2-2-15,-4 4 1 16,-7 3-4-16,-11 6 0 16,-6 6-1-16,-11 13 1 15,-11 15-2-15,-10 13 2 16,-8 16-2-16,-10 15-1 16,-10 29 1-16,-12 9 1 15,-6 6-3-15,-4 16 0 16,-3-9-12-16,3-13-5 15,4-7-17-15,0 1-7 16,7-13 2-16,7-9 1 16,7-13-35-16,7-15-16 15,7-7 3-15</inkml:trace>
  <inkml:trace contextRef="#ctx0" brushRef="#br0" timeOffset="3516.558">27750 7363 300 0,'0'-9'112'0,"3"9"-87"0,1 3 11 16,-1 3 0-16,1 7-16 16,3 6-1-16,3 18-2 15,4 23-2-15,4 18-7 16,0 13-3-16,3 38-1 0,0 2-5 0,4 10-1 16,3 16 1-1,-10-44 2-15,-4-25-7 0,7 25-1 16,-4-19-29-16,1 3-14 15,-4-22-100 1</inkml:trace>
  <inkml:trace contextRef="#ctx1" brushRef="#br0">21181 13358 0,'0'0'16</inkml:trace>
  <inkml:trace contextRef="#ctx0" brushRef="#br0" timeOffset="5039.149">14570 13816 200 0,'-4'-66'74'0,"1"41"-58"0,-1-9 7 15,1 21 1-15,-4-6-9 16,0 0 2-16,-4-3 1 16,-3-3 3-16,-4-3-11 15,-3 0 12-15,-4 6 5 0,1 0-1 16,-5 10 2-16,-2 8-14 16,-1 14-5-16,-7 12-6 15,-3 6 0-15,-4 10-2 0,-3 24 2 16,-1 20-2-1,8 6-1-15,3-1 1 16,11 20-1-16,10 12-3 0,11-3 2 16,14 6-1-16,18 16 0 15,10-12 2-15,7-20 0 16,1-27 0-16,3-20 0 16,3-21-3-16,7-25 2 15,4-32 5-15,4-31 5 16,-8-7-1-16,-6-24 1 15,-11-35 1-15,-11-10 1 16,-11-37-3-16,-6-6 0 16,-11-29-3-16,-11-2 0 15,-10-10-3-15,-14 3 1 16,-11 0 0-16,0-7 1 16,-7 20-2-16,-7-7-2 0,-10 23 3 15,-1 33 2-15,11 36 2 16,11 30 3-16,7 32 6 15,13 41 4-15,12 47-8 16,13 28-2-16,15 53-6 16,13 16-1-16,19 47-3 15,10 16-1-15,7 28 1 16,21 15 2-16,18 7-6 16,-1 9 1-16,-2-28-15 15,-8-28-3-15,0-32-5 16,-3-30 1-16,-11-42-10 0,-14-44-3 15,-14-27-42-15,-11-26-18 16,-17-25-32 0</inkml:trace>
  <inkml:trace contextRef="#ctx0" brushRef="#br0" timeOffset="5305.75">14824 13079 304 0,'-25'3'112'0,"25"0"-87"0,7 4 7 0,-3-4-5 0,6 3-11 16,15-3-1-16,10 0-9 15,11-3-2-15,7-6-2 16,3-6 1-16,4-7 0 0,4-9-6 15,6-7 0-15,8 1 1 16,-4-1 1-16,-7 7-24 16,-3 0-10-16,-8 15-106 15</inkml:trace>
  <inkml:trace contextRef="#ctx0" brushRef="#br0" timeOffset="5533.434">15346 13741 352 0,'35'-16'132'0,"-3"0"-103"0,21-12-6 0,-29 19-10 16,12-4-11-16,3-2 1 15,3-1-7-15,7 3-1 16,8 4 2-16,6 0-28 0,4-1-11 15,0-2-5-15,-3 2 1 16,-1-9-70 0</inkml:trace>
  <inkml:trace contextRef="#ctx0" brushRef="#br0" timeOffset="5859.671">16390 11787 372 0,'-14'-6'140'0,"14"9"-109"0,0 16 5 16,0 6-5-16,0 25-14 15,3 26-2-15,1 18-11 0,3 40-2 16,4 8-2-1,6 39 0-15,4-5 2 0,8 25-3 16,6-13-2-16,0-3-14 0,4-3-6 16,3-22-8-16,4-22-4 15,4-22 11-15,-1-19 4 16,-3-28-8-16,-7-29-2 16,-8-21-50-16,-6-28-21 15,-11-29 4 1</inkml:trace>
  <inkml:trace contextRef="#ctx0" brushRef="#br0" timeOffset="6130.803">16711 11455 288 0,'11'-66'110'0,"-8"54"-86"0,4 12 18 0,-3 22 1 0,-1 21-6 15,4 17 3-15,0 28-11 16,0-22-3-16,4 84-15 16,0 35-4-16,3-6-3 0,3 22-2 15,1 2-2-15,3-11-2 16,7 5-1-16,1-21-31 16,2-10-15-16,1-9-2 15,0-22 3-15,-4-19 5 16,-3-16 2-16,0-9-76 15</inkml:trace>
  <inkml:trace contextRef="#ctx0" brushRef="#br0" timeOffset="6862.116">15603 10687 356 0,'-45'-104'134'0,"20"23"-104"0,-18-10-6 16,19 60-11-16,-8-4-9 15,-7 4 0-15,-10 9-5 16,-18 9-1-16,-21 13 1 16,-18 10 2-16,-18 8 4 0,-24 33-2 15,-11 14-2-15,-28 11 0 16,0 2 1-16,-24 35 1 16,10 15 1-16,-14 7 6 15,10 38 4-15,11-1 1 16,0 32 4-16,25 9-5 15,24 26 0-15,25 21-6 16,25 13 0-16,28 21-7 16,24 7-3-16,29-12 1 0,21-1 2 15,39-34-2-15,39-3-2 16,35-19 2-16,46-12 0 16,42 8-2-16,25-27 2 15,42-13-1-15,39-9-2 16,7-25 3-16,3-45 2 15,15-40-2-15,21-34 0 16,10-60 3-16,-6-38 3 16,-8-50 9-16,11-40 3 15,-15-48 0-15,-30 0 2 16,2-34-8-16,-49 3-4 16,25-60 0-16,-64 16 0 0,-59 4-1 15,-54-7-1-15,-45 3-1 16,-39-19 0-16,-71-28 2 15,-49 6 1-15,-64-21-3 16,-56-23-1-16,-74 1-3 16,-60 21-1-16,-57 16-12 15,-28 63-5-15,-10 62-17 16,-4 82-7-16,21 63 4 16,54 56 5-16,20 63-16 15,50 18-6-15,42 4-103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30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2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6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6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802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91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03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88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226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5.5 POLYNOMIALS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337876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6223000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Ex.3)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/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5−2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B4735F-5C35-4B21-A01E-228EB63B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01142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B87913F-6D98-4946-9B7F-BB5A346D07B1}"/>
                  </a:ext>
                </a:extLst>
              </p14:cNvPr>
              <p14:cNvContentPartPr/>
              <p14:nvPr/>
            </p14:nvContentPartPr>
            <p14:xfrm>
              <a:off x="3759120" y="1800720"/>
              <a:ext cx="5325480" cy="26686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B87913F-6D98-4946-9B7F-BB5A346D07B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49760" y="1791360"/>
                <a:ext cx="5344200" cy="2687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904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16649" y="308225"/>
            <a:ext cx="11923088" cy="5912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Degree of a Term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sum of the exponents of the </a:t>
            </a:r>
          </a:p>
          <a:p>
            <a:pPr>
              <a:buNone/>
            </a:pP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</a:t>
            </a:r>
          </a:p>
          <a:p>
            <a:pPr marL="0" indent="0">
              <a:buNone/>
            </a:pPr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Degree of a Polynomial</a:t>
            </a: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The highest degree of its terms</a:t>
            </a:r>
          </a:p>
        </p:txBody>
      </p:sp>
    </p:spTree>
    <p:extLst>
      <p:ext uri="{BB962C8B-B14F-4D97-AF65-F5344CB8AC3E}">
        <p14:creationId xmlns:p14="http://schemas.microsoft.com/office/powerpoint/2010/main" val="240506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2295" y="245099"/>
            <a:ext cx="11907409" cy="11430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Ex.4) Identify the degree of each term and the degree of the polynomial.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83974" y="1563832"/>
                <a:ext cx="10141528" cy="10386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66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𝒂𝒃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974" y="1563832"/>
                <a:ext cx="10141528" cy="10386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1548BC-94C5-4030-B864-EBAE9557702A}"/>
                  </a:ext>
                </a:extLst>
              </p14:cNvPr>
              <p14:cNvContentPartPr/>
              <p14:nvPr/>
            </p14:nvContentPartPr>
            <p14:xfrm>
              <a:off x="4078080" y="2568240"/>
              <a:ext cx="5138640" cy="31406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1548BC-94C5-4030-B864-EBAE955770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68720" y="2558880"/>
                <a:ext cx="5157360" cy="315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6653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8804" y="301607"/>
            <a:ext cx="11794392" cy="1143000"/>
          </a:xfrm>
        </p:spPr>
        <p:txBody>
          <a:bodyPr>
            <a:no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Ex.5) Identify the degree of each term and the degree of the polynomial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25236" y="1636569"/>
                <a:ext cx="10141528" cy="8620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636569"/>
                <a:ext cx="10141528" cy="862095"/>
              </a:xfrm>
              <a:prstGeom prst="rect">
                <a:avLst/>
              </a:prstGeom>
              <a:blipFill>
                <a:blip r:embed="rId2"/>
                <a:stretch>
                  <a:fillRect b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E1F38F0-34A0-40CF-8036-75536F97BB3C}"/>
                  </a:ext>
                </a:extLst>
              </p14:cNvPr>
              <p14:cNvContentPartPr/>
              <p14:nvPr/>
            </p14:nvContentPartPr>
            <p14:xfrm>
              <a:off x="2271960" y="2647440"/>
              <a:ext cx="7818480" cy="3033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E1F38F0-34A0-40CF-8036-75536F97BB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62600" y="2638080"/>
                <a:ext cx="7837200" cy="305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2508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3839" y="1306709"/>
            <a:ext cx="11355208" cy="480060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Monomial or a Sum of Monomials</a:t>
            </a:r>
          </a:p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5y + 3</a:t>
            </a:r>
          </a:p>
          <a:p>
            <a:pPr lvl="1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3x</a:t>
            </a:r>
            <a:r>
              <a:rPr lang="en-US" sz="4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+ 2x – 5 </a:t>
            </a:r>
          </a:p>
          <a:p>
            <a:pPr lvl="1">
              <a:buNone/>
            </a:pPr>
            <a:endParaRPr lang="en-US" sz="3600" dirty="0"/>
          </a:p>
          <a:p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65962" y="203752"/>
            <a:ext cx="8060076" cy="1056723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Polynomial?</a:t>
            </a:r>
          </a:p>
        </p:txBody>
      </p:sp>
    </p:spTree>
    <p:extLst>
      <p:ext uri="{BB962C8B-B14F-4D97-AF65-F5344CB8AC3E}">
        <p14:creationId xmlns:p14="http://schemas.microsoft.com/office/powerpoint/2010/main" val="236852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8">
            <a:extLst>
              <a:ext uri="{FF2B5EF4-FFF2-40B4-BE49-F238E27FC236}">
                <a16:creationId xmlns:a16="http://schemas.microsoft.com/office/drawing/2014/main" id="{41497DE5-0939-4D1D-9350-0C5E1B209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CCC70ED-6C63-4537-B7EB-51990D6C0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24" y="457200"/>
            <a:ext cx="11274552" cy="594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B76E24C1-2968-40DC-A36E-F6B85F0F0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2732" y="521208"/>
            <a:ext cx="11146536" cy="581558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882899" y="552164"/>
            <a:ext cx="6426200" cy="1065213"/>
          </a:xfrm>
        </p:spPr>
        <p:txBody>
          <a:bodyPr>
            <a:normAutofit/>
          </a:bodyPr>
          <a:lstStyle/>
          <a:p>
            <a:r>
              <a:rPr lang="en-US" sz="6000" b="1" dirty="0"/>
              <a:t>Types of Polynomials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55030849"/>
              </p:ext>
            </p:extLst>
          </p:nvPr>
        </p:nvGraphicFramePr>
        <p:xfrm>
          <a:off x="1570944" y="1541971"/>
          <a:ext cx="9050111" cy="4476640"/>
        </p:xfrm>
        <a:graphic>
          <a:graphicData uri="http://schemas.openxmlformats.org/drawingml/2006/table">
            <a:tbl>
              <a:tblPr firstRow="1" bandRow="1">
                <a:noFill/>
                <a:tableStyleId>{5940675A-B579-460E-94D1-54222C63F5DA}</a:tableStyleId>
              </a:tblPr>
              <a:tblGrid>
                <a:gridCol w="284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01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0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07615">
                <a:tc>
                  <a:txBody>
                    <a:bodyPr/>
                    <a:lstStyle/>
                    <a:p>
                      <a:pPr algn="ctr"/>
                      <a:r>
                        <a:rPr lang="en-US" sz="4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Name</a:t>
                      </a:r>
                    </a:p>
                  </a:txBody>
                  <a:tcPr marL="538843" marR="323306" marT="323306" marB="3233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# Terms</a:t>
                      </a:r>
                    </a:p>
                  </a:txBody>
                  <a:tcPr marL="538843" marR="323306" marT="323306" marB="3233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Example</a:t>
                      </a:r>
                    </a:p>
                  </a:txBody>
                  <a:tcPr marL="538843" marR="323306" marT="323306" marB="3233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967"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Monomial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2x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967"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Binomial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8xy</a:t>
                      </a:r>
                      <a:r>
                        <a:rPr lang="en-US" sz="3300" b="1" baseline="30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3300" b="1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- 4</a:t>
                      </a:r>
                      <a:endParaRPr lang="en-US" sz="33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967"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Trinomial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3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5x</a:t>
                      </a:r>
                      <a:r>
                        <a:rPr lang="en-US" sz="3300" b="1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</a:t>
                      </a:r>
                      <a:r>
                        <a:rPr lang="en-US" sz="3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- 3x</a:t>
                      </a:r>
                      <a:r>
                        <a:rPr lang="en-US" sz="3300" b="1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33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+ 9</a:t>
                      </a:r>
                      <a:endParaRPr lang="en-US" sz="3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538843" marR="280198" marT="280198" marB="2801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904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66861" y="940406"/>
            <a:ext cx="3429000" cy="989013"/>
          </a:xfrm>
        </p:spPr>
        <p:txBody>
          <a:bodyPr>
            <a:normAutofit/>
          </a:bodyPr>
          <a:lstStyle/>
          <a:p>
            <a:r>
              <a:rPr lang="en-US" sz="6000" b="1" u="sng" dirty="0"/>
              <a:t>Coefficient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66862" y="1929419"/>
            <a:ext cx="9905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in front of the variable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66861" y="2760416"/>
            <a:ext cx="74980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>
                  <a:outerShdw blurRad="177800" dist="38100" dir="2700000" algn="tl">
                    <a:srgbClr val="000000">
                      <a:alpha val="24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u="sng" dirty="0"/>
              <a:t>Terms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66861" y="3936970"/>
            <a:ext cx="94973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Separated by addition or subtraction</a:t>
            </a:r>
          </a:p>
        </p:txBody>
      </p:sp>
    </p:spTree>
    <p:extLst>
      <p:ext uri="{BB962C8B-B14F-4D97-AF65-F5344CB8AC3E}">
        <p14:creationId xmlns:p14="http://schemas.microsoft.com/office/powerpoint/2010/main" val="98330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11150" y="158750"/>
            <a:ext cx="11569700" cy="812800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erms and Coefficients of Each Term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586434" y="1134340"/>
                <a:ext cx="501913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6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6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434" y="1134340"/>
                <a:ext cx="5019131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2CE3F1-DC3D-4D5E-A029-CC8E20A54E72}"/>
                  </a:ext>
                </a:extLst>
              </p14:cNvPr>
              <p14:cNvContentPartPr/>
              <p14:nvPr/>
            </p14:nvContentPartPr>
            <p14:xfrm>
              <a:off x="673200" y="2357280"/>
              <a:ext cx="5460120" cy="2984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2CE3F1-DC3D-4D5E-A029-CC8E20A54E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3840" y="2347920"/>
                <a:ext cx="5478840" cy="300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7614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11150" y="158750"/>
            <a:ext cx="11569700" cy="812800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erms and Coefficients of Each Term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C2F4B4-D70F-4026-A972-68123C704A84}"/>
                  </a:ext>
                </a:extLst>
              </p:cNvPr>
              <p:cNvSpPr txBox="1"/>
              <p:nvPr/>
            </p:nvSpPr>
            <p:spPr>
              <a:xfrm>
                <a:off x="1205462" y="971550"/>
                <a:ext cx="9781075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sz="600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6000" b="0" i="1" dirty="0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72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US" sz="72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1C2F4B4-D70F-4026-A972-68123C704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462" y="971550"/>
                <a:ext cx="9781075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A62C45E-FC48-4D1B-A3A8-E81F175BAB16}"/>
                  </a:ext>
                </a:extLst>
              </p14:cNvPr>
              <p14:cNvContentPartPr/>
              <p14:nvPr/>
            </p14:nvContentPartPr>
            <p14:xfrm>
              <a:off x="534600" y="2310840"/>
              <a:ext cx="6109200" cy="37152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A62C45E-FC48-4D1B-A3A8-E81F175BAB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5240" y="2301480"/>
                <a:ext cx="6127920" cy="373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5158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3350" y="82550"/>
            <a:ext cx="3714750" cy="1074738"/>
          </a:xfrm>
        </p:spPr>
        <p:txBody>
          <a:bodyPr>
            <a:normAutofit/>
          </a:bodyPr>
          <a:lstStyle/>
          <a:p>
            <a:r>
              <a:rPr lang="en-US" sz="6600" b="1" u="sng" dirty="0"/>
              <a:t>Like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0850" y="1157288"/>
            <a:ext cx="4654550" cy="3706813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/>
              <a:t>Same variable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4400" b="1" dirty="0"/>
              <a:t>Same exponent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2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6223000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25236" y="1111769"/>
                <a:ext cx="10141528" cy="8403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111769"/>
                <a:ext cx="10141528" cy="840358"/>
              </a:xfrm>
              <a:prstGeom prst="rect">
                <a:avLst/>
              </a:prstGeom>
              <a:blipFill>
                <a:blip r:embed="rId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EBB82EF-6184-4DC6-8F4F-F5BACE91D83C}"/>
                  </a:ext>
                </a:extLst>
              </p14:cNvPr>
              <p14:cNvContentPartPr/>
              <p14:nvPr/>
            </p14:nvContentPartPr>
            <p14:xfrm>
              <a:off x="1946880" y="982440"/>
              <a:ext cx="7652160" cy="3280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EBB82EF-6184-4DC6-8F4F-F5BACE91D83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937520" y="973080"/>
                <a:ext cx="7670880" cy="329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94264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467" y="99442"/>
            <a:ext cx="6223000" cy="901700"/>
          </a:xfrm>
        </p:spPr>
        <p:txBody>
          <a:bodyPr>
            <a:normAutofit fontScale="90000"/>
          </a:bodyPr>
          <a:lstStyle/>
          <a:p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Ex.2)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Collect Like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/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5497E89-3173-4A68-AD0B-C68301668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5236" y="1039850"/>
                <a:ext cx="10141528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D2171EE-6975-4F91-8B55-372923A84CFD}"/>
                  </a:ext>
                </a:extLst>
              </p14:cNvPr>
              <p14:cNvContentPartPr/>
              <p14:nvPr/>
            </p14:nvContentPartPr>
            <p14:xfrm>
              <a:off x="2599560" y="948600"/>
              <a:ext cx="6986880" cy="36619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D2171EE-6975-4F91-8B55-372923A84CF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0200" y="939240"/>
                <a:ext cx="7005600" cy="368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00390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220</Words>
  <Application>Microsoft Office PowerPoint</Application>
  <PresentationFormat>Widescreen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5.5 POLYNOMIALS</vt:lpstr>
      <vt:lpstr>What is a Polynomial?</vt:lpstr>
      <vt:lpstr>Types of Polynomials</vt:lpstr>
      <vt:lpstr>Coefficient</vt:lpstr>
      <vt:lpstr>Identify the Terms and Coefficients of Each Term</vt:lpstr>
      <vt:lpstr>Identify the Terms and Coefficients of Each Term</vt:lpstr>
      <vt:lpstr>Like Terms</vt:lpstr>
      <vt:lpstr>Ex.1) Collect Like Terms</vt:lpstr>
      <vt:lpstr>Ex.2) Collect Like Terms</vt:lpstr>
      <vt:lpstr>Ex.3) Collect Like Terms</vt:lpstr>
      <vt:lpstr>PowerPoint Presentation</vt:lpstr>
      <vt:lpstr>Ex.4) Identify the degree of each term and the degree of the polynomial.</vt:lpstr>
      <vt:lpstr>Ex.5) Identify the degree of each term and the degree of the polynomial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5.5 POLYNOMIALS</dc:title>
  <dc:creator>Michael Kuniega</dc:creator>
  <cp:lastModifiedBy>Michael Kuniega</cp:lastModifiedBy>
  <cp:revision>4</cp:revision>
  <dcterms:created xsi:type="dcterms:W3CDTF">2019-12-30T00:31:44Z</dcterms:created>
  <dcterms:modified xsi:type="dcterms:W3CDTF">2019-12-30T00:55:00Z</dcterms:modified>
</cp:coreProperties>
</file>